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8DDD00-B0C8-4059-9133-028A93B1E6F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6F9F2B-6085-4746-9E2B-2BFF67DB9940}">
      <dgm:prSet/>
      <dgm:spPr/>
      <dgm:t>
        <a:bodyPr/>
        <a:lstStyle/>
        <a:p>
          <a:pPr algn="ctr" rtl="0"/>
          <a:r>
            <a:rPr lang="en-US" dirty="0" err="1" smtClean="0"/>
            <a:t>Cookants</a:t>
          </a:r>
          <a:endParaRPr lang="en-US" dirty="0"/>
        </a:p>
      </dgm:t>
    </dgm:pt>
    <dgm:pt modelId="{3EAF1AD9-45E4-4349-B5B0-932DBF5FC229}" type="parTrans" cxnId="{E5263A4A-8D8E-4DA5-B35E-2C04A3DF7659}">
      <dgm:prSet/>
      <dgm:spPr/>
      <dgm:t>
        <a:bodyPr/>
        <a:lstStyle/>
        <a:p>
          <a:endParaRPr lang="en-US"/>
        </a:p>
      </dgm:t>
    </dgm:pt>
    <dgm:pt modelId="{257B8A09-5D21-483B-BED9-7DB3E97583DE}" type="sibTrans" cxnId="{E5263A4A-8D8E-4DA5-B35E-2C04A3DF7659}">
      <dgm:prSet/>
      <dgm:spPr/>
      <dgm:t>
        <a:bodyPr/>
        <a:lstStyle/>
        <a:p>
          <a:endParaRPr lang="en-US"/>
        </a:p>
      </dgm:t>
    </dgm:pt>
    <dgm:pt modelId="{BC2686DB-AA6B-454C-A22F-5C0687E415EB}" type="pres">
      <dgm:prSet presAssocID="{868DDD00-B0C8-4059-9133-028A93B1E6FA}" presName="Name0" presStyleCnt="0">
        <dgm:presLayoutVars>
          <dgm:dir/>
          <dgm:resizeHandles val="exact"/>
        </dgm:presLayoutVars>
      </dgm:prSet>
      <dgm:spPr/>
    </dgm:pt>
    <dgm:pt modelId="{A34B05BB-3B15-4F97-843B-DC05541F2430}" type="pres">
      <dgm:prSet presAssocID="{E86F9F2B-6085-4746-9E2B-2BFF67DB9940}" presName="node" presStyleLbl="node1" presStyleIdx="0" presStyleCnt="1">
        <dgm:presLayoutVars>
          <dgm:bulletEnabled val="1"/>
        </dgm:presLayoutVars>
      </dgm:prSet>
      <dgm:spPr/>
    </dgm:pt>
  </dgm:ptLst>
  <dgm:cxnLst>
    <dgm:cxn modelId="{E5263A4A-8D8E-4DA5-B35E-2C04A3DF7659}" srcId="{868DDD00-B0C8-4059-9133-028A93B1E6FA}" destId="{E86F9F2B-6085-4746-9E2B-2BFF67DB9940}" srcOrd="0" destOrd="0" parTransId="{3EAF1AD9-45E4-4349-B5B0-932DBF5FC229}" sibTransId="{257B8A09-5D21-483B-BED9-7DB3E97583DE}"/>
    <dgm:cxn modelId="{C7DE6283-01EA-4565-A2C0-7FCE5586FD11}" type="presOf" srcId="{E86F9F2B-6085-4746-9E2B-2BFF67DB9940}" destId="{A34B05BB-3B15-4F97-843B-DC05541F2430}" srcOrd="0" destOrd="0" presId="urn:microsoft.com/office/officeart/2005/8/layout/hList6"/>
    <dgm:cxn modelId="{4825E96E-9387-4DD6-964A-E009ED1D31AC}" type="presOf" srcId="{868DDD00-B0C8-4059-9133-028A93B1E6FA}" destId="{BC2686DB-AA6B-454C-A22F-5C0687E415EB}" srcOrd="0" destOrd="0" presId="urn:microsoft.com/office/officeart/2005/8/layout/hList6"/>
    <dgm:cxn modelId="{17823913-959B-4AE2-B84A-3EEE7ADFEBDB}" type="presParOf" srcId="{BC2686DB-AA6B-454C-A22F-5C0687E415EB}" destId="{A34B05BB-3B15-4F97-843B-DC05541F2430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CC2FE3-C962-4502-9BA5-5E5045F8560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7DF1B9-FF68-4CFE-B212-F2B97F2A7A74}">
      <dgm:prSet/>
      <dgm:spPr/>
      <dgm:t>
        <a:bodyPr/>
        <a:lstStyle/>
        <a:p>
          <a:pPr rtl="0"/>
          <a:r>
            <a:rPr lang="en-US" smtClean="0"/>
            <a:t>Thank you</a:t>
          </a:r>
          <a:endParaRPr lang="en-US"/>
        </a:p>
      </dgm:t>
    </dgm:pt>
    <dgm:pt modelId="{005402C1-12AD-4B25-970A-36809F835037}" type="parTrans" cxnId="{842AA489-ACBD-48AF-8D53-0D263A7E3643}">
      <dgm:prSet/>
      <dgm:spPr/>
      <dgm:t>
        <a:bodyPr/>
        <a:lstStyle/>
        <a:p>
          <a:endParaRPr lang="en-US"/>
        </a:p>
      </dgm:t>
    </dgm:pt>
    <dgm:pt modelId="{F1CB5772-28C1-4FF9-969F-E98333E259CA}" type="sibTrans" cxnId="{842AA489-ACBD-48AF-8D53-0D263A7E3643}">
      <dgm:prSet/>
      <dgm:spPr/>
      <dgm:t>
        <a:bodyPr/>
        <a:lstStyle/>
        <a:p>
          <a:endParaRPr lang="en-US"/>
        </a:p>
      </dgm:t>
    </dgm:pt>
    <dgm:pt modelId="{5433A2BE-1251-43C2-BA3B-0191772B4D8A}" type="pres">
      <dgm:prSet presAssocID="{71CC2FE3-C962-4502-9BA5-5E5045F8560A}" presName="Name0" presStyleCnt="0">
        <dgm:presLayoutVars>
          <dgm:dir/>
          <dgm:animLvl val="lvl"/>
          <dgm:resizeHandles val="exact"/>
        </dgm:presLayoutVars>
      </dgm:prSet>
      <dgm:spPr/>
    </dgm:pt>
    <dgm:pt modelId="{CB5979F3-B2FB-470E-BB8A-AE56C5CC8800}" type="pres">
      <dgm:prSet presAssocID="{A27DF1B9-FF68-4CFE-B212-F2B97F2A7A74}" presName="linNode" presStyleCnt="0"/>
      <dgm:spPr/>
    </dgm:pt>
    <dgm:pt modelId="{08A13F09-87A3-4F12-8A0F-E99F783F0CFE}" type="pres">
      <dgm:prSet presAssocID="{A27DF1B9-FF68-4CFE-B212-F2B97F2A7A74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842AA489-ACBD-48AF-8D53-0D263A7E3643}" srcId="{71CC2FE3-C962-4502-9BA5-5E5045F8560A}" destId="{A27DF1B9-FF68-4CFE-B212-F2B97F2A7A74}" srcOrd="0" destOrd="0" parTransId="{005402C1-12AD-4B25-970A-36809F835037}" sibTransId="{F1CB5772-28C1-4FF9-969F-E98333E259CA}"/>
    <dgm:cxn modelId="{E1F8D4CD-CF3E-47FE-9387-7DAAA569838C}" type="presOf" srcId="{A27DF1B9-FF68-4CFE-B212-F2B97F2A7A74}" destId="{08A13F09-87A3-4F12-8A0F-E99F783F0CFE}" srcOrd="0" destOrd="0" presId="urn:microsoft.com/office/officeart/2005/8/layout/vList5"/>
    <dgm:cxn modelId="{E5EDEF61-03EE-4D3A-8C89-03AF1B4652E8}" type="presOf" srcId="{71CC2FE3-C962-4502-9BA5-5E5045F8560A}" destId="{5433A2BE-1251-43C2-BA3B-0191772B4D8A}" srcOrd="0" destOrd="0" presId="urn:microsoft.com/office/officeart/2005/8/layout/vList5"/>
    <dgm:cxn modelId="{E2051884-3BAD-4A5F-9D1F-0B02EC23D761}" type="presParOf" srcId="{5433A2BE-1251-43C2-BA3B-0191772B4D8A}" destId="{CB5979F3-B2FB-470E-BB8A-AE56C5CC8800}" srcOrd="0" destOrd="0" presId="urn:microsoft.com/office/officeart/2005/8/layout/vList5"/>
    <dgm:cxn modelId="{A1A84ABA-45C0-4B05-9064-0DA06175F403}" type="presParOf" srcId="{CB5979F3-B2FB-470E-BB8A-AE56C5CC8800}" destId="{08A13F09-87A3-4F12-8A0F-E99F783F0CF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80FEA27-2E2F-4E31-B486-F54C157BC26B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B2AB06C-99C0-43F6-AB70-C404A9DDB131}">
      <dgm:prSet/>
      <dgm:spPr/>
      <dgm:t>
        <a:bodyPr/>
        <a:lstStyle/>
        <a:p>
          <a:pPr rtl="0"/>
          <a:r>
            <a:rPr lang="en-US" smtClean="0"/>
            <a:t>Let us know your thoughts and suggestions.</a:t>
          </a:r>
          <a:endParaRPr lang="en-US"/>
        </a:p>
      </dgm:t>
    </dgm:pt>
    <dgm:pt modelId="{575012A9-0C88-4817-AC0C-EA8171611A38}" type="parTrans" cxnId="{7271998F-A839-4B37-B6B7-6BB91AB996AA}">
      <dgm:prSet/>
      <dgm:spPr/>
      <dgm:t>
        <a:bodyPr/>
        <a:lstStyle/>
        <a:p>
          <a:endParaRPr lang="en-US"/>
        </a:p>
      </dgm:t>
    </dgm:pt>
    <dgm:pt modelId="{84FA2B38-0108-43AD-B53B-C14CC4F14E53}" type="sibTrans" cxnId="{7271998F-A839-4B37-B6B7-6BB91AB996AA}">
      <dgm:prSet/>
      <dgm:spPr/>
      <dgm:t>
        <a:bodyPr/>
        <a:lstStyle/>
        <a:p>
          <a:endParaRPr lang="en-US"/>
        </a:p>
      </dgm:t>
    </dgm:pt>
    <dgm:pt modelId="{6AA989E7-1008-49E6-B057-98117117140A}" type="pres">
      <dgm:prSet presAssocID="{E80FEA27-2E2F-4E31-B486-F54C157BC26B}" presName="Name0" presStyleCnt="0">
        <dgm:presLayoutVars>
          <dgm:dir/>
          <dgm:animOne val="branch"/>
          <dgm:animLvl val="lvl"/>
        </dgm:presLayoutVars>
      </dgm:prSet>
      <dgm:spPr/>
    </dgm:pt>
    <dgm:pt modelId="{2CA93B53-B930-4269-9A74-A33B95880119}" type="pres">
      <dgm:prSet presAssocID="{5B2AB06C-99C0-43F6-AB70-C404A9DDB131}" presName="chaos" presStyleCnt="0"/>
      <dgm:spPr/>
    </dgm:pt>
    <dgm:pt modelId="{3EEC405E-B260-4642-A151-CFCD5C5B3974}" type="pres">
      <dgm:prSet presAssocID="{5B2AB06C-99C0-43F6-AB70-C404A9DDB131}" presName="parTx1" presStyleLbl="revTx" presStyleIdx="0" presStyleCnt="1"/>
      <dgm:spPr/>
    </dgm:pt>
    <dgm:pt modelId="{D46E6813-8A2B-40D3-834E-86E05FDE3D76}" type="pres">
      <dgm:prSet presAssocID="{5B2AB06C-99C0-43F6-AB70-C404A9DDB131}" presName="c1" presStyleLbl="node1" presStyleIdx="0" presStyleCnt="18"/>
      <dgm:spPr/>
    </dgm:pt>
    <dgm:pt modelId="{A58A5D8A-E30C-4A59-8389-D8F691E1C9F0}" type="pres">
      <dgm:prSet presAssocID="{5B2AB06C-99C0-43F6-AB70-C404A9DDB131}" presName="c2" presStyleLbl="node1" presStyleIdx="1" presStyleCnt="18"/>
      <dgm:spPr/>
    </dgm:pt>
    <dgm:pt modelId="{6959F0BB-7327-4C66-8715-95846F516BE3}" type="pres">
      <dgm:prSet presAssocID="{5B2AB06C-99C0-43F6-AB70-C404A9DDB131}" presName="c3" presStyleLbl="node1" presStyleIdx="2" presStyleCnt="18"/>
      <dgm:spPr/>
    </dgm:pt>
    <dgm:pt modelId="{B348FF6C-4CF9-4156-99F9-56D09A8C4214}" type="pres">
      <dgm:prSet presAssocID="{5B2AB06C-99C0-43F6-AB70-C404A9DDB131}" presName="c4" presStyleLbl="node1" presStyleIdx="3" presStyleCnt="18"/>
      <dgm:spPr/>
    </dgm:pt>
    <dgm:pt modelId="{6E786EB0-2642-476C-9AE5-41734D3C4EB2}" type="pres">
      <dgm:prSet presAssocID="{5B2AB06C-99C0-43F6-AB70-C404A9DDB131}" presName="c5" presStyleLbl="node1" presStyleIdx="4" presStyleCnt="18"/>
      <dgm:spPr/>
    </dgm:pt>
    <dgm:pt modelId="{166D3CAE-08D4-4508-A983-1DE3EF6A5F68}" type="pres">
      <dgm:prSet presAssocID="{5B2AB06C-99C0-43F6-AB70-C404A9DDB131}" presName="c6" presStyleLbl="node1" presStyleIdx="5" presStyleCnt="18"/>
      <dgm:spPr/>
    </dgm:pt>
    <dgm:pt modelId="{1E8A8BA1-D5C7-41F7-B376-B3F081B7EF32}" type="pres">
      <dgm:prSet presAssocID="{5B2AB06C-99C0-43F6-AB70-C404A9DDB131}" presName="c7" presStyleLbl="node1" presStyleIdx="6" presStyleCnt="18"/>
      <dgm:spPr/>
    </dgm:pt>
    <dgm:pt modelId="{8B162382-EB66-4F94-9700-DA92C70F1D9A}" type="pres">
      <dgm:prSet presAssocID="{5B2AB06C-99C0-43F6-AB70-C404A9DDB131}" presName="c8" presStyleLbl="node1" presStyleIdx="7" presStyleCnt="18"/>
      <dgm:spPr/>
    </dgm:pt>
    <dgm:pt modelId="{0A1A11E0-998D-4877-803A-431CBF40415B}" type="pres">
      <dgm:prSet presAssocID="{5B2AB06C-99C0-43F6-AB70-C404A9DDB131}" presName="c9" presStyleLbl="node1" presStyleIdx="8" presStyleCnt="18"/>
      <dgm:spPr/>
    </dgm:pt>
    <dgm:pt modelId="{59CE6668-9D60-47B1-915A-59067CFA40A7}" type="pres">
      <dgm:prSet presAssocID="{5B2AB06C-99C0-43F6-AB70-C404A9DDB131}" presName="c10" presStyleLbl="node1" presStyleIdx="9" presStyleCnt="18"/>
      <dgm:spPr/>
    </dgm:pt>
    <dgm:pt modelId="{713B7025-B619-41AD-9C7F-645F64387616}" type="pres">
      <dgm:prSet presAssocID="{5B2AB06C-99C0-43F6-AB70-C404A9DDB131}" presName="c11" presStyleLbl="node1" presStyleIdx="10" presStyleCnt="18"/>
      <dgm:spPr/>
    </dgm:pt>
    <dgm:pt modelId="{1A723D5B-0B61-461C-BB60-F5B488664646}" type="pres">
      <dgm:prSet presAssocID="{5B2AB06C-99C0-43F6-AB70-C404A9DDB131}" presName="c12" presStyleLbl="node1" presStyleIdx="11" presStyleCnt="18"/>
      <dgm:spPr/>
    </dgm:pt>
    <dgm:pt modelId="{A6872854-339E-4C3B-9E41-8C04FFC15282}" type="pres">
      <dgm:prSet presAssocID="{5B2AB06C-99C0-43F6-AB70-C404A9DDB131}" presName="c13" presStyleLbl="node1" presStyleIdx="12" presStyleCnt="18"/>
      <dgm:spPr/>
    </dgm:pt>
    <dgm:pt modelId="{9493E2F3-2559-441A-8C7A-536601977B00}" type="pres">
      <dgm:prSet presAssocID="{5B2AB06C-99C0-43F6-AB70-C404A9DDB131}" presName="c14" presStyleLbl="node1" presStyleIdx="13" presStyleCnt="18"/>
      <dgm:spPr/>
    </dgm:pt>
    <dgm:pt modelId="{E63D94B7-F2B5-46C3-88E9-8716AEA1C0E8}" type="pres">
      <dgm:prSet presAssocID="{5B2AB06C-99C0-43F6-AB70-C404A9DDB131}" presName="c15" presStyleLbl="node1" presStyleIdx="14" presStyleCnt="18"/>
      <dgm:spPr/>
    </dgm:pt>
    <dgm:pt modelId="{67F754A4-9506-424C-A567-E27CFF08223A}" type="pres">
      <dgm:prSet presAssocID="{5B2AB06C-99C0-43F6-AB70-C404A9DDB131}" presName="c16" presStyleLbl="node1" presStyleIdx="15" presStyleCnt="18"/>
      <dgm:spPr/>
    </dgm:pt>
    <dgm:pt modelId="{17E9E417-3E01-47DD-B891-C3A8596E35A9}" type="pres">
      <dgm:prSet presAssocID="{5B2AB06C-99C0-43F6-AB70-C404A9DDB131}" presName="c17" presStyleLbl="node1" presStyleIdx="16" presStyleCnt="18"/>
      <dgm:spPr/>
    </dgm:pt>
    <dgm:pt modelId="{586C7AC7-9239-437D-BB53-7291E8756908}" type="pres">
      <dgm:prSet presAssocID="{5B2AB06C-99C0-43F6-AB70-C404A9DDB131}" presName="c18" presStyleLbl="node1" presStyleIdx="17" presStyleCnt="18"/>
      <dgm:spPr/>
    </dgm:pt>
  </dgm:ptLst>
  <dgm:cxnLst>
    <dgm:cxn modelId="{7F90B7A7-D88A-4133-B98B-B0258B2A158B}" type="presOf" srcId="{5B2AB06C-99C0-43F6-AB70-C404A9DDB131}" destId="{3EEC405E-B260-4642-A151-CFCD5C5B3974}" srcOrd="0" destOrd="0" presId="urn:microsoft.com/office/officeart/2009/3/layout/RandomtoResultProcess"/>
    <dgm:cxn modelId="{7271998F-A839-4B37-B6B7-6BB91AB996AA}" srcId="{E80FEA27-2E2F-4E31-B486-F54C157BC26B}" destId="{5B2AB06C-99C0-43F6-AB70-C404A9DDB131}" srcOrd="0" destOrd="0" parTransId="{575012A9-0C88-4817-AC0C-EA8171611A38}" sibTransId="{84FA2B38-0108-43AD-B53B-C14CC4F14E53}"/>
    <dgm:cxn modelId="{3522A3B1-DF1E-4AB4-B5F1-9AAE5B799F54}" type="presOf" srcId="{E80FEA27-2E2F-4E31-B486-F54C157BC26B}" destId="{6AA989E7-1008-49E6-B057-98117117140A}" srcOrd="0" destOrd="0" presId="urn:microsoft.com/office/officeart/2009/3/layout/RandomtoResultProcess"/>
    <dgm:cxn modelId="{AB245D04-DF13-4F4E-AA2A-91632445BF61}" type="presParOf" srcId="{6AA989E7-1008-49E6-B057-98117117140A}" destId="{2CA93B53-B930-4269-9A74-A33B95880119}" srcOrd="0" destOrd="0" presId="urn:microsoft.com/office/officeart/2009/3/layout/RandomtoResultProcess"/>
    <dgm:cxn modelId="{C6FEFF56-808A-463E-A957-FCB67F1F9F63}" type="presParOf" srcId="{2CA93B53-B930-4269-9A74-A33B95880119}" destId="{3EEC405E-B260-4642-A151-CFCD5C5B3974}" srcOrd="0" destOrd="0" presId="urn:microsoft.com/office/officeart/2009/3/layout/RandomtoResultProcess"/>
    <dgm:cxn modelId="{61BDEC1C-B00D-4623-B171-A42BB963347A}" type="presParOf" srcId="{2CA93B53-B930-4269-9A74-A33B95880119}" destId="{D46E6813-8A2B-40D3-834E-86E05FDE3D76}" srcOrd="1" destOrd="0" presId="urn:microsoft.com/office/officeart/2009/3/layout/RandomtoResultProcess"/>
    <dgm:cxn modelId="{21180A56-A843-4F78-9C8A-FC2EC44E0B79}" type="presParOf" srcId="{2CA93B53-B930-4269-9A74-A33B95880119}" destId="{A58A5D8A-E30C-4A59-8389-D8F691E1C9F0}" srcOrd="2" destOrd="0" presId="urn:microsoft.com/office/officeart/2009/3/layout/RandomtoResultProcess"/>
    <dgm:cxn modelId="{4FEE6AA3-AC48-4E1E-AC81-F5D5B8D911B1}" type="presParOf" srcId="{2CA93B53-B930-4269-9A74-A33B95880119}" destId="{6959F0BB-7327-4C66-8715-95846F516BE3}" srcOrd="3" destOrd="0" presId="urn:microsoft.com/office/officeart/2009/3/layout/RandomtoResultProcess"/>
    <dgm:cxn modelId="{05DADD1E-DA14-4F0D-B550-429C1C88C848}" type="presParOf" srcId="{2CA93B53-B930-4269-9A74-A33B95880119}" destId="{B348FF6C-4CF9-4156-99F9-56D09A8C4214}" srcOrd="4" destOrd="0" presId="urn:microsoft.com/office/officeart/2009/3/layout/RandomtoResultProcess"/>
    <dgm:cxn modelId="{035DD8A9-3141-494D-A813-770D4C14BD75}" type="presParOf" srcId="{2CA93B53-B930-4269-9A74-A33B95880119}" destId="{6E786EB0-2642-476C-9AE5-41734D3C4EB2}" srcOrd="5" destOrd="0" presId="urn:microsoft.com/office/officeart/2009/3/layout/RandomtoResultProcess"/>
    <dgm:cxn modelId="{2A28AA55-9D7F-41B3-97EF-67CEE5DA7824}" type="presParOf" srcId="{2CA93B53-B930-4269-9A74-A33B95880119}" destId="{166D3CAE-08D4-4508-A983-1DE3EF6A5F68}" srcOrd="6" destOrd="0" presId="urn:microsoft.com/office/officeart/2009/3/layout/RandomtoResultProcess"/>
    <dgm:cxn modelId="{1090CC50-5626-471F-9A15-A7D4C33A83C2}" type="presParOf" srcId="{2CA93B53-B930-4269-9A74-A33B95880119}" destId="{1E8A8BA1-D5C7-41F7-B376-B3F081B7EF32}" srcOrd="7" destOrd="0" presId="urn:microsoft.com/office/officeart/2009/3/layout/RandomtoResultProcess"/>
    <dgm:cxn modelId="{F032D178-B903-4ED7-A29F-1C70C88AC5B1}" type="presParOf" srcId="{2CA93B53-B930-4269-9A74-A33B95880119}" destId="{8B162382-EB66-4F94-9700-DA92C70F1D9A}" srcOrd="8" destOrd="0" presId="urn:microsoft.com/office/officeart/2009/3/layout/RandomtoResultProcess"/>
    <dgm:cxn modelId="{EA201A60-3D64-4889-A3AC-13B439850C9F}" type="presParOf" srcId="{2CA93B53-B930-4269-9A74-A33B95880119}" destId="{0A1A11E0-998D-4877-803A-431CBF40415B}" srcOrd="9" destOrd="0" presId="urn:microsoft.com/office/officeart/2009/3/layout/RandomtoResultProcess"/>
    <dgm:cxn modelId="{FA026BE8-8CAC-41A1-A5EB-7B29020A1BAD}" type="presParOf" srcId="{2CA93B53-B930-4269-9A74-A33B95880119}" destId="{59CE6668-9D60-47B1-915A-59067CFA40A7}" srcOrd="10" destOrd="0" presId="urn:microsoft.com/office/officeart/2009/3/layout/RandomtoResultProcess"/>
    <dgm:cxn modelId="{2DF1A48D-D36A-4A9A-AB82-BB5DE69498F2}" type="presParOf" srcId="{2CA93B53-B930-4269-9A74-A33B95880119}" destId="{713B7025-B619-41AD-9C7F-645F64387616}" srcOrd="11" destOrd="0" presId="urn:microsoft.com/office/officeart/2009/3/layout/RandomtoResultProcess"/>
    <dgm:cxn modelId="{47C3F786-9675-4B82-BF57-C909C23D7416}" type="presParOf" srcId="{2CA93B53-B930-4269-9A74-A33B95880119}" destId="{1A723D5B-0B61-461C-BB60-F5B488664646}" srcOrd="12" destOrd="0" presId="urn:microsoft.com/office/officeart/2009/3/layout/RandomtoResultProcess"/>
    <dgm:cxn modelId="{4E87AD35-FBC5-45B0-B260-968F1D71033A}" type="presParOf" srcId="{2CA93B53-B930-4269-9A74-A33B95880119}" destId="{A6872854-339E-4C3B-9E41-8C04FFC15282}" srcOrd="13" destOrd="0" presId="urn:microsoft.com/office/officeart/2009/3/layout/RandomtoResultProcess"/>
    <dgm:cxn modelId="{06E3660D-188A-4CE1-BD42-F37FA690464D}" type="presParOf" srcId="{2CA93B53-B930-4269-9A74-A33B95880119}" destId="{9493E2F3-2559-441A-8C7A-536601977B00}" srcOrd="14" destOrd="0" presId="urn:microsoft.com/office/officeart/2009/3/layout/RandomtoResultProcess"/>
    <dgm:cxn modelId="{4C6A048F-E1B7-4382-8F96-4EAAED67A40E}" type="presParOf" srcId="{2CA93B53-B930-4269-9A74-A33B95880119}" destId="{E63D94B7-F2B5-46C3-88E9-8716AEA1C0E8}" srcOrd="15" destOrd="0" presId="urn:microsoft.com/office/officeart/2009/3/layout/RandomtoResultProcess"/>
    <dgm:cxn modelId="{51328CD3-BC46-4B85-A2D2-A0CA0B7F4F09}" type="presParOf" srcId="{2CA93B53-B930-4269-9A74-A33B95880119}" destId="{67F754A4-9506-424C-A567-E27CFF08223A}" srcOrd="16" destOrd="0" presId="urn:microsoft.com/office/officeart/2009/3/layout/RandomtoResultProcess"/>
    <dgm:cxn modelId="{925FBE9D-2EF8-47BC-8911-64C9FD782E24}" type="presParOf" srcId="{2CA93B53-B930-4269-9A74-A33B95880119}" destId="{17E9E417-3E01-47DD-B891-C3A8596E35A9}" srcOrd="17" destOrd="0" presId="urn:microsoft.com/office/officeart/2009/3/layout/RandomtoResultProcess"/>
    <dgm:cxn modelId="{9A306E21-602F-4C97-A766-88488A97414D}" type="presParOf" srcId="{2CA93B53-B930-4269-9A74-A33B95880119}" destId="{586C7AC7-9239-437D-BB53-7291E8756908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54A7B1-5E0F-4DBC-8404-D566BE5C9C8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DB4376-BCDF-4774-AD67-9D248C0B705F}">
      <dgm:prSet/>
      <dgm:spPr/>
      <dgm:t>
        <a:bodyPr/>
        <a:lstStyle/>
        <a:p>
          <a:pPr algn="ctr" rtl="0"/>
          <a:r>
            <a:rPr lang="en-US" dirty="0" smtClean="0"/>
            <a:t>Strategy &amp; Campaign Plan</a:t>
          </a:r>
          <a:endParaRPr lang="en-US" dirty="0"/>
        </a:p>
      </dgm:t>
    </dgm:pt>
    <dgm:pt modelId="{80CC66A1-1A4B-4FBF-8BB1-2E58ED643EA2}" type="parTrans" cxnId="{2250CFA4-B1E4-4C35-B1C1-515DE5949412}">
      <dgm:prSet/>
      <dgm:spPr/>
      <dgm:t>
        <a:bodyPr/>
        <a:lstStyle/>
        <a:p>
          <a:endParaRPr lang="en-US"/>
        </a:p>
      </dgm:t>
    </dgm:pt>
    <dgm:pt modelId="{5195CDD7-36EF-4E5F-B2B5-CD944529C1D8}" type="sibTrans" cxnId="{2250CFA4-B1E4-4C35-B1C1-515DE5949412}">
      <dgm:prSet/>
      <dgm:spPr/>
      <dgm:t>
        <a:bodyPr/>
        <a:lstStyle/>
        <a:p>
          <a:endParaRPr lang="en-US"/>
        </a:p>
      </dgm:t>
    </dgm:pt>
    <dgm:pt modelId="{586E8E03-4E18-4CF8-A1C8-4F53FB10AFE4}" type="pres">
      <dgm:prSet presAssocID="{0254A7B1-5E0F-4DBC-8404-D566BE5C9C8A}" presName="Name0" presStyleCnt="0">
        <dgm:presLayoutVars>
          <dgm:chMax val="7"/>
          <dgm:chPref val="7"/>
          <dgm:dir/>
        </dgm:presLayoutVars>
      </dgm:prSet>
      <dgm:spPr/>
    </dgm:pt>
    <dgm:pt modelId="{278045DF-6BEC-4F31-BCAA-B770D86DF391}" type="pres">
      <dgm:prSet presAssocID="{0254A7B1-5E0F-4DBC-8404-D566BE5C9C8A}" presName="Name1" presStyleCnt="0"/>
      <dgm:spPr/>
    </dgm:pt>
    <dgm:pt modelId="{A177E3D5-619F-4BF3-9319-271A2C7C10F3}" type="pres">
      <dgm:prSet presAssocID="{0254A7B1-5E0F-4DBC-8404-D566BE5C9C8A}" presName="cycle" presStyleCnt="0"/>
      <dgm:spPr/>
    </dgm:pt>
    <dgm:pt modelId="{E724454B-2C46-4ED9-83D5-8F3ED01BA154}" type="pres">
      <dgm:prSet presAssocID="{0254A7B1-5E0F-4DBC-8404-D566BE5C9C8A}" presName="srcNode" presStyleLbl="node1" presStyleIdx="0" presStyleCnt="1"/>
      <dgm:spPr/>
    </dgm:pt>
    <dgm:pt modelId="{E7EB0F14-0AB5-4BDA-88C9-AF5945AF5797}" type="pres">
      <dgm:prSet presAssocID="{0254A7B1-5E0F-4DBC-8404-D566BE5C9C8A}" presName="conn" presStyleLbl="parChTrans1D2" presStyleIdx="0" presStyleCnt="1"/>
      <dgm:spPr/>
    </dgm:pt>
    <dgm:pt modelId="{7C3A1BA8-9871-479F-A890-CDF4DBF77652}" type="pres">
      <dgm:prSet presAssocID="{0254A7B1-5E0F-4DBC-8404-D566BE5C9C8A}" presName="extraNode" presStyleLbl="node1" presStyleIdx="0" presStyleCnt="1"/>
      <dgm:spPr/>
    </dgm:pt>
    <dgm:pt modelId="{9A94B751-C09E-4578-B508-A8E4090DD22A}" type="pres">
      <dgm:prSet presAssocID="{0254A7B1-5E0F-4DBC-8404-D566BE5C9C8A}" presName="dstNode" presStyleLbl="node1" presStyleIdx="0" presStyleCnt="1"/>
      <dgm:spPr/>
    </dgm:pt>
    <dgm:pt modelId="{1E81427B-C1C3-43E7-8660-7180FA70E9B3}" type="pres">
      <dgm:prSet presAssocID="{91DB4376-BCDF-4774-AD67-9D248C0B705F}" presName="text_1" presStyleLbl="node1" presStyleIdx="0" presStyleCnt="1">
        <dgm:presLayoutVars>
          <dgm:bulletEnabled val="1"/>
        </dgm:presLayoutVars>
      </dgm:prSet>
      <dgm:spPr/>
    </dgm:pt>
    <dgm:pt modelId="{64F773A2-505A-459F-BE84-985A913E8A5A}" type="pres">
      <dgm:prSet presAssocID="{91DB4376-BCDF-4774-AD67-9D248C0B705F}" presName="accent_1" presStyleCnt="0"/>
      <dgm:spPr/>
    </dgm:pt>
    <dgm:pt modelId="{C878F354-8030-4BB0-94CD-A71DF274AEFE}" type="pres">
      <dgm:prSet presAssocID="{91DB4376-BCDF-4774-AD67-9D248C0B705F}" presName="accentRepeatNode" presStyleLbl="solidFgAcc1" presStyleIdx="0" presStyleCnt="1" custLinFactNeighborX="-10880"/>
      <dgm:spPr/>
    </dgm:pt>
  </dgm:ptLst>
  <dgm:cxnLst>
    <dgm:cxn modelId="{7E33C5EB-BE7B-4411-A4AF-5CFB8130BD15}" type="presOf" srcId="{0254A7B1-5E0F-4DBC-8404-D566BE5C9C8A}" destId="{586E8E03-4E18-4CF8-A1C8-4F53FB10AFE4}" srcOrd="0" destOrd="0" presId="urn:microsoft.com/office/officeart/2008/layout/VerticalCurvedList"/>
    <dgm:cxn modelId="{79DA5408-8F0F-450B-BD47-A59067056538}" type="presOf" srcId="{91DB4376-BCDF-4774-AD67-9D248C0B705F}" destId="{1E81427B-C1C3-43E7-8660-7180FA70E9B3}" srcOrd="0" destOrd="0" presId="urn:microsoft.com/office/officeart/2008/layout/VerticalCurvedList"/>
    <dgm:cxn modelId="{2250CFA4-B1E4-4C35-B1C1-515DE5949412}" srcId="{0254A7B1-5E0F-4DBC-8404-D566BE5C9C8A}" destId="{91DB4376-BCDF-4774-AD67-9D248C0B705F}" srcOrd="0" destOrd="0" parTransId="{80CC66A1-1A4B-4FBF-8BB1-2E58ED643EA2}" sibTransId="{5195CDD7-36EF-4E5F-B2B5-CD944529C1D8}"/>
    <dgm:cxn modelId="{D4CA447E-EB3D-4A1D-B488-8DC51031706E}" type="presOf" srcId="{5195CDD7-36EF-4E5F-B2B5-CD944529C1D8}" destId="{E7EB0F14-0AB5-4BDA-88C9-AF5945AF5797}" srcOrd="0" destOrd="0" presId="urn:microsoft.com/office/officeart/2008/layout/VerticalCurvedList"/>
    <dgm:cxn modelId="{C3C4AA33-C056-440C-83DE-D5C2030A629A}" type="presParOf" srcId="{586E8E03-4E18-4CF8-A1C8-4F53FB10AFE4}" destId="{278045DF-6BEC-4F31-BCAA-B770D86DF391}" srcOrd="0" destOrd="0" presId="urn:microsoft.com/office/officeart/2008/layout/VerticalCurvedList"/>
    <dgm:cxn modelId="{30FCBC2E-232F-4612-AD4D-A39F96E649E3}" type="presParOf" srcId="{278045DF-6BEC-4F31-BCAA-B770D86DF391}" destId="{A177E3D5-619F-4BF3-9319-271A2C7C10F3}" srcOrd="0" destOrd="0" presId="urn:microsoft.com/office/officeart/2008/layout/VerticalCurvedList"/>
    <dgm:cxn modelId="{59F27D5B-D5A6-4DDD-8B3D-F8E51A2883D9}" type="presParOf" srcId="{A177E3D5-619F-4BF3-9319-271A2C7C10F3}" destId="{E724454B-2C46-4ED9-83D5-8F3ED01BA154}" srcOrd="0" destOrd="0" presId="urn:microsoft.com/office/officeart/2008/layout/VerticalCurvedList"/>
    <dgm:cxn modelId="{E882453E-60DB-490D-8946-92608232AEB0}" type="presParOf" srcId="{A177E3D5-619F-4BF3-9319-271A2C7C10F3}" destId="{E7EB0F14-0AB5-4BDA-88C9-AF5945AF5797}" srcOrd="1" destOrd="0" presId="urn:microsoft.com/office/officeart/2008/layout/VerticalCurvedList"/>
    <dgm:cxn modelId="{5F06841D-61D0-41CB-821B-0B9AB8973161}" type="presParOf" srcId="{A177E3D5-619F-4BF3-9319-271A2C7C10F3}" destId="{7C3A1BA8-9871-479F-A890-CDF4DBF77652}" srcOrd="2" destOrd="0" presId="urn:microsoft.com/office/officeart/2008/layout/VerticalCurvedList"/>
    <dgm:cxn modelId="{5A01F21A-E98A-4975-8742-DD4F7EB426B4}" type="presParOf" srcId="{A177E3D5-619F-4BF3-9319-271A2C7C10F3}" destId="{9A94B751-C09E-4578-B508-A8E4090DD22A}" srcOrd="3" destOrd="0" presId="urn:microsoft.com/office/officeart/2008/layout/VerticalCurvedList"/>
    <dgm:cxn modelId="{EE79359D-BA20-4412-AD95-A612DEA6B60D}" type="presParOf" srcId="{278045DF-6BEC-4F31-BCAA-B770D86DF391}" destId="{1E81427B-C1C3-43E7-8660-7180FA70E9B3}" srcOrd="1" destOrd="0" presId="urn:microsoft.com/office/officeart/2008/layout/VerticalCurvedList"/>
    <dgm:cxn modelId="{E66E7B0E-76C0-4857-96FF-6DBCB5FE39DA}" type="presParOf" srcId="{278045DF-6BEC-4F31-BCAA-B770D86DF391}" destId="{64F773A2-505A-459F-BE84-985A913E8A5A}" srcOrd="2" destOrd="0" presId="urn:microsoft.com/office/officeart/2008/layout/VerticalCurvedList"/>
    <dgm:cxn modelId="{7447F507-6F94-4A81-87A8-F46FA7A38618}" type="presParOf" srcId="{64F773A2-505A-459F-BE84-985A913E8A5A}" destId="{C878F354-8030-4BB0-94CD-A71DF274AEF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CAF012-6D37-4E6F-979C-3B94C4055740}" type="doc">
      <dgm:prSet loTypeId="urn:microsoft.com/office/officeart/2005/8/layout/architecture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DE024C-830D-406D-BF5E-4A2DC4E6AB3E}">
      <dgm:prSet/>
      <dgm:spPr/>
      <dgm:t>
        <a:bodyPr/>
        <a:lstStyle/>
        <a:p>
          <a:pPr rtl="0"/>
          <a:r>
            <a:rPr lang="en-GB" smtClean="0"/>
            <a:t>Introducing The Brand &amp; and It’s services to people.</a:t>
          </a:r>
          <a:endParaRPr lang="en-US"/>
        </a:p>
      </dgm:t>
    </dgm:pt>
    <dgm:pt modelId="{84C2C62F-9AE3-40B3-B1A4-1845ACDCF546}" type="parTrans" cxnId="{6DD3E6ED-224F-4609-B21B-DB4EB3D0EFF1}">
      <dgm:prSet/>
      <dgm:spPr/>
      <dgm:t>
        <a:bodyPr/>
        <a:lstStyle/>
        <a:p>
          <a:endParaRPr lang="en-US"/>
        </a:p>
      </dgm:t>
    </dgm:pt>
    <dgm:pt modelId="{C8F3534A-A98C-4F35-B771-C7D6FC22CB7A}" type="sibTrans" cxnId="{6DD3E6ED-224F-4609-B21B-DB4EB3D0EFF1}">
      <dgm:prSet/>
      <dgm:spPr/>
      <dgm:t>
        <a:bodyPr/>
        <a:lstStyle/>
        <a:p>
          <a:endParaRPr lang="en-US"/>
        </a:p>
      </dgm:t>
    </dgm:pt>
    <dgm:pt modelId="{18F58F73-B70F-4E70-B513-101F602A13DE}">
      <dgm:prSet/>
      <dgm:spPr/>
      <dgm:t>
        <a:bodyPr/>
        <a:lstStyle/>
        <a:p>
          <a:pPr rtl="0"/>
          <a:r>
            <a:rPr lang="en-GB" smtClean="0"/>
            <a:t>Making it a Top Brand in the specific industry.</a:t>
          </a:r>
          <a:endParaRPr lang="en-US"/>
        </a:p>
      </dgm:t>
    </dgm:pt>
    <dgm:pt modelId="{D434696D-452D-42D9-85EF-AEF9E6525053}" type="parTrans" cxnId="{7CEC2024-8CDF-4991-A1ED-F98D0F06F1EA}">
      <dgm:prSet/>
      <dgm:spPr/>
      <dgm:t>
        <a:bodyPr/>
        <a:lstStyle/>
        <a:p>
          <a:endParaRPr lang="en-US"/>
        </a:p>
      </dgm:t>
    </dgm:pt>
    <dgm:pt modelId="{37F34962-7C53-4BC7-9174-357E6AE3A5FB}" type="sibTrans" cxnId="{7CEC2024-8CDF-4991-A1ED-F98D0F06F1EA}">
      <dgm:prSet/>
      <dgm:spPr/>
      <dgm:t>
        <a:bodyPr/>
        <a:lstStyle/>
        <a:p>
          <a:endParaRPr lang="en-US"/>
        </a:p>
      </dgm:t>
    </dgm:pt>
    <dgm:pt modelId="{9EED7A37-BB71-42A9-939E-6B39AF637661}">
      <dgm:prSet/>
      <dgm:spPr/>
      <dgm:t>
        <a:bodyPr/>
        <a:lstStyle/>
        <a:p>
          <a:pPr rtl="0"/>
          <a:r>
            <a:rPr lang="en-GB" smtClean="0"/>
            <a:t>Brining New Customers and making sure they stay loyal.</a:t>
          </a:r>
          <a:endParaRPr lang="en-US"/>
        </a:p>
      </dgm:t>
    </dgm:pt>
    <dgm:pt modelId="{B7D0C56B-2697-45A3-8921-98F2EC2DA2E9}" type="parTrans" cxnId="{D3EF9697-2055-4554-B697-1C28461EB410}">
      <dgm:prSet/>
      <dgm:spPr/>
      <dgm:t>
        <a:bodyPr/>
        <a:lstStyle/>
        <a:p>
          <a:endParaRPr lang="en-US"/>
        </a:p>
      </dgm:t>
    </dgm:pt>
    <dgm:pt modelId="{EDFA517E-FC0D-4458-84EE-F45E98D19C41}" type="sibTrans" cxnId="{D3EF9697-2055-4554-B697-1C28461EB410}">
      <dgm:prSet/>
      <dgm:spPr/>
      <dgm:t>
        <a:bodyPr/>
        <a:lstStyle/>
        <a:p>
          <a:endParaRPr lang="en-US"/>
        </a:p>
      </dgm:t>
    </dgm:pt>
    <dgm:pt modelId="{FB96EF7F-685A-4F0C-9188-179F6BCB1EAA}" type="pres">
      <dgm:prSet presAssocID="{6DCAF012-6D37-4E6F-979C-3B94C405574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A4818E-E007-4D16-80A2-B2E41E2CEABE}" type="pres">
      <dgm:prSet presAssocID="{B9DE024C-830D-406D-BF5E-4A2DC4E6AB3E}" presName="vertOne" presStyleCnt="0"/>
      <dgm:spPr/>
    </dgm:pt>
    <dgm:pt modelId="{F2891682-B355-40A6-9D85-4D7A0C43CCD9}" type="pres">
      <dgm:prSet presAssocID="{B9DE024C-830D-406D-BF5E-4A2DC4E6AB3E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112326-B310-4C63-8277-7891FEF8DBE5}" type="pres">
      <dgm:prSet presAssocID="{B9DE024C-830D-406D-BF5E-4A2DC4E6AB3E}" presName="horzOne" presStyleCnt="0"/>
      <dgm:spPr/>
    </dgm:pt>
    <dgm:pt modelId="{A65DD14A-A79B-4E8F-8148-92C0F759A927}" type="pres">
      <dgm:prSet presAssocID="{C8F3534A-A98C-4F35-B771-C7D6FC22CB7A}" presName="sibSpaceOne" presStyleCnt="0"/>
      <dgm:spPr/>
    </dgm:pt>
    <dgm:pt modelId="{B42CB2DE-1564-483F-A5E5-BCE2B25F3377}" type="pres">
      <dgm:prSet presAssocID="{18F58F73-B70F-4E70-B513-101F602A13DE}" presName="vertOne" presStyleCnt="0"/>
      <dgm:spPr/>
    </dgm:pt>
    <dgm:pt modelId="{2083EB9B-5941-401D-8F80-4EAC28BA0402}" type="pres">
      <dgm:prSet presAssocID="{18F58F73-B70F-4E70-B513-101F602A13DE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460487-FBD2-46DD-8E5F-9E65673C94B0}" type="pres">
      <dgm:prSet presAssocID="{18F58F73-B70F-4E70-B513-101F602A13DE}" presName="horzOne" presStyleCnt="0"/>
      <dgm:spPr/>
    </dgm:pt>
    <dgm:pt modelId="{298505ED-7D63-4BE7-A5BE-CBC3BCB6CF96}" type="pres">
      <dgm:prSet presAssocID="{37F34962-7C53-4BC7-9174-357E6AE3A5FB}" presName="sibSpaceOne" presStyleCnt="0"/>
      <dgm:spPr/>
    </dgm:pt>
    <dgm:pt modelId="{94387D95-1315-4302-9DF8-7E859DB1D10E}" type="pres">
      <dgm:prSet presAssocID="{9EED7A37-BB71-42A9-939E-6B39AF637661}" presName="vertOne" presStyleCnt="0"/>
      <dgm:spPr/>
    </dgm:pt>
    <dgm:pt modelId="{280B7CF8-1447-477B-9C70-6C055BEA06A4}" type="pres">
      <dgm:prSet presAssocID="{9EED7A37-BB71-42A9-939E-6B39AF637661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00FF89-E30A-430A-89C9-8F3CB1067579}" type="pres">
      <dgm:prSet presAssocID="{9EED7A37-BB71-42A9-939E-6B39AF637661}" presName="horzOne" presStyleCnt="0"/>
      <dgm:spPr/>
    </dgm:pt>
  </dgm:ptLst>
  <dgm:cxnLst>
    <dgm:cxn modelId="{6DD3E6ED-224F-4609-B21B-DB4EB3D0EFF1}" srcId="{6DCAF012-6D37-4E6F-979C-3B94C4055740}" destId="{B9DE024C-830D-406D-BF5E-4A2DC4E6AB3E}" srcOrd="0" destOrd="0" parTransId="{84C2C62F-9AE3-40B3-B1A4-1845ACDCF546}" sibTransId="{C8F3534A-A98C-4F35-B771-C7D6FC22CB7A}"/>
    <dgm:cxn modelId="{7CEC2024-8CDF-4991-A1ED-F98D0F06F1EA}" srcId="{6DCAF012-6D37-4E6F-979C-3B94C4055740}" destId="{18F58F73-B70F-4E70-B513-101F602A13DE}" srcOrd="1" destOrd="0" parTransId="{D434696D-452D-42D9-85EF-AEF9E6525053}" sibTransId="{37F34962-7C53-4BC7-9174-357E6AE3A5FB}"/>
    <dgm:cxn modelId="{5D3FE970-079C-4A34-A897-EC195648E038}" type="presOf" srcId="{18F58F73-B70F-4E70-B513-101F602A13DE}" destId="{2083EB9B-5941-401D-8F80-4EAC28BA0402}" srcOrd="0" destOrd="0" presId="urn:microsoft.com/office/officeart/2005/8/layout/architecture"/>
    <dgm:cxn modelId="{DD8CD669-9239-4EF5-AE38-9F3F825FB420}" type="presOf" srcId="{6DCAF012-6D37-4E6F-979C-3B94C4055740}" destId="{FB96EF7F-685A-4F0C-9188-179F6BCB1EAA}" srcOrd="0" destOrd="0" presId="urn:microsoft.com/office/officeart/2005/8/layout/architecture"/>
    <dgm:cxn modelId="{D3EF9697-2055-4554-B697-1C28461EB410}" srcId="{6DCAF012-6D37-4E6F-979C-3B94C4055740}" destId="{9EED7A37-BB71-42A9-939E-6B39AF637661}" srcOrd="2" destOrd="0" parTransId="{B7D0C56B-2697-45A3-8921-98F2EC2DA2E9}" sibTransId="{EDFA517E-FC0D-4458-84EE-F45E98D19C41}"/>
    <dgm:cxn modelId="{836AB036-451A-42C0-8403-16062FF3A2F0}" type="presOf" srcId="{B9DE024C-830D-406D-BF5E-4A2DC4E6AB3E}" destId="{F2891682-B355-40A6-9D85-4D7A0C43CCD9}" srcOrd="0" destOrd="0" presId="urn:microsoft.com/office/officeart/2005/8/layout/architecture"/>
    <dgm:cxn modelId="{BC3F2AF6-CD9D-4BBA-8007-29ADEC015091}" type="presOf" srcId="{9EED7A37-BB71-42A9-939E-6B39AF637661}" destId="{280B7CF8-1447-477B-9C70-6C055BEA06A4}" srcOrd="0" destOrd="0" presId="urn:microsoft.com/office/officeart/2005/8/layout/architecture"/>
    <dgm:cxn modelId="{9CA0A984-32CE-45CE-9F01-3E39F90DC383}" type="presParOf" srcId="{FB96EF7F-685A-4F0C-9188-179F6BCB1EAA}" destId="{F8A4818E-E007-4D16-80A2-B2E41E2CEABE}" srcOrd="0" destOrd="0" presId="urn:microsoft.com/office/officeart/2005/8/layout/architecture"/>
    <dgm:cxn modelId="{2E7F1798-6123-41EE-A8A1-078433AE1887}" type="presParOf" srcId="{F8A4818E-E007-4D16-80A2-B2E41E2CEABE}" destId="{F2891682-B355-40A6-9D85-4D7A0C43CCD9}" srcOrd="0" destOrd="0" presId="urn:microsoft.com/office/officeart/2005/8/layout/architecture"/>
    <dgm:cxn modelId="{4669E6E5-1B61-4C02-9711-71D64A6AAE33}" type="presParOf" srcId="{F8A4818E-E007-4D16-80A2-B2E41E2CEABE}" destId="{5D112326-B310-4C63-8277-7891FEF8DBE5}" srcOrd="1" destOrd="0" presId="urn:microsoft.com/office/officeart/2005/8/layout/architecture"/>
    <dgm:cxn modelId="{88A21609-11C1-4300-B756-4CFD9A9FBBCE}" type="presParOf" srcId="{FB96EF7F-685A-4F0C-9188-179F6BCB1EAA}" destId="{A65DD14A-A79B-4E8F-8148-92C0F759A927}" srcOrd="1" destOrd="0" presId="urn:microsoft.com/office/officeart/2005/8/layout/architecture"/>
    <dgm:cxn modelId="{D4AF48AD-5F26-4B4E-95E8-15D3CB7D9D85}" type="presParOf" srcId="{FB96EF7F-685A-4F0C-9188-179F6BCB1EAA}" destId="{B42CB2DE-1564-483F-A5E5-BCE2B25F3377}" srcOrd="2" destOrd="0" presId="urn:microsoft.com/office/officeart/2005/8/layout/architecture"/>
    <dgm:cxn modelId="{4121E7DA-4D18-44C3-9128-F3C7D6471E6E}" type="presParOf" srcId="{B42CB2DE-1564-483F-A5E5-BCE2B25F3377}" destId="{2083EB9B-5941-401D-8F80-4EAC28BA0402}" srcOrd="0" destOrd="0" presId="urn:microsoft.com/office/officeart/2005/8/layout/architecture"/>
    <dgm:cxn modelId="{EC03BAE4-00DA-46C6-A498-2D8AB322601E}" type="presParOf" srcId="{B42CB2DE-1564-483F-A5E5-BCE2B25F3377}" destId="{4B460487-FBD2-46DD-8E5F-9E65673C94B0}" srcOrd="1" destOrd="0" presId="urn:microsoft.com/office/officeart/2005/8/layout/architecture"/>
    <dgm:cxn modelId="{AC3C46AD-8155-4915-8B1E-A0E69F6C7829}" type="presParOf" srcId="{FB96EF7F-685A-4F0C-9188-179F6BCB1EAA}" destId="{298505ED-7D63-4BE7-A5BE-CBC3BCB6CF96}" srcOrd="3" destOrd="0" presId="urn:microsoft.com/office/officeart/2005/8/layout/architecture"/>
    <dgm:cxn modelId="{15E65504-A844-4162-8EC1-A0A33ADAEAEA}" type="presParOf" srcId="{FB96EF7F-685A-4F0C-9188-179F6BCB1EAA}" destId="{94387D95-1315-4302-9DF8-7E859DB1D10E}" srcOrd="4" destOrd="0" presId="urn:microsoft.com/office/officeart/2005/8/layout/architecture"/>
    <dgm:cxn modelId="{769A84E3-189B-48D9-965D-3ACE5B6A24A8}" type="presParOf" srcId="{94387D95-1315-4302-9DF8-7E859DB1D10E}" destId="{280B7CF8-1447-477B-9C70-6C055BEA06A4}" srcOrd="0" destOrd="0" presId="urn:microsoft.com/office/officeart/2005/8/layout/architecture"/>
    <dgm:cxn modelId="{065C3FCB-4586-450E-81B9-E83CA5764E13}" type="presParOf" srcId="{94387D95-1315-4302-9DF8-7E859DB1D10E}" destId="{3700FF89-E30A-430A-89C9-8F3CB1067579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C28270-AFF1-4FB3-A43F-E5FD9EFAC7E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850B2D-E0F1-4844-85F3-31A551602FCD}">
      <dgm:prSet/>
      <dgm:spPr/>
      <dgm:t>
        <a:bodyPr/>
        <a:lstStyle/>
        <a:p>
          <a:pPr rtl="0"/>
          <a:r>
            <a:rPr lang="en-GB" smtClean="0"/>
            <a:t>Introducing Cookants app to people &amp; how it works.</a:t>
          </a:r>
          <a:endParaRPr lang="en-US"/>
        </a:p>
      </dgm:t>
    </dgm:pt>
    <dgm:pt modelId="{C4FC99A6-DF28-4F5D-9AB7-FA9133D2F718}" type="parTrans" cxnId="{904AF9FC-F605-4782-A71E-A06C7952AC53}">
      <dgm:prSet/>
      <dgm:spPr/>
      <dgm:t>
        <a:bodyPr/>
        <a:lstStyle/>
        <a:p>
          <a:endParaRPr lang="en-US"/>
        </a:p>
      </dgm:t>
    </dgm:pt>
    <dgm:pt modelId="{5385F8DE-19D4-4C20-B349-B10A43235E73}" type="sibTrans" cxnId="{904AF9FC-F605-4782-A71E-A06C7952AC53}">
      <dgm:prSet/>
      <dgm:spPr/>
      <dgm:t>
        <a:bodyPr/>
        <a:lstStyle/>
        <a:p>
          <a:endParaRPr lang="en-US"/>
        </a:p>
      </dgm:t>
    </dgm:pt>
    <dgm:pt modelId="{0012FBF1-15A9-4426-93E6-52B9A2E443E0}">
      <dgm:prSet/>
      <dgm:spPr/>
      <dgm:t>
        <a:bodyPr/>
        <a:lstStyle/>
        <a:p>
          <a:pPr rtl="0"/>
          <a:r>
            <a:rPr lang="en-GB" smtClean="0"/>
            <a:t>Increasing Brand Visibility.</a:t>
          </a:r>
          <a:endParaRPr lang="en-US"/>
        </a:p>
      </dgm:t>
    </dgm:pt>
    <dgm:pt modelId="{29C743AB-3377-4B44-8EE2-50215473C3A9}" type="parTrans" cxnId="{6C77A864-A9B1-4273-A565-ED3D42A98E09}">
      <dgm:prSet/>
      <dgm:spPr/>
      <dgm:t>
        <a:bodyPr/>
        <a:lstStyle/>
        <a:p>
          <a:endParaRPr lang="en-US"/>
        </a:p>
      </dgm:t>
    </dgm:pt>
    <dgm:pt modelId="{2DA1E62B-6FA3-46E5-B4FC-1F516E0C5955}" type="sibTrans" cxnId="{6C77A864-A9B1-4273-A565-ED3D42A98E09}">
      <dgm:prSet/>
      <dgm:spPr/>
      <dgm:t>
        <a:bodyPr/>
        <a:lstStyle/>
        <a:p>
          <a:endParaRPr lang="en-US"/>
        </a:p>
      </dgm:t>
    </dgm:pt>
    <dgm:pt modelId="{B05E7D61-81E7-411B-B8F3-6191B0E75F7F}">
      <dgm:prSet/>
      <dgm:spPr/>
      <dgm:t>
        <a:bodyPr/>
        <a:lstStyle/>
        <a:p>
          <a:pPr rtl="0"/>
          <a:r>
            <a:rPr lang="en-GB" smtClean="0"/>
            <a:t>Promoting awareness on healthy food.</a:t>
          </a:r>
          <a:endParaRPr lang="en-US"/>
        </a:p>
      </dgm:t>
    </dgm:pt>
    <dgm:pt modelId="{1CFFF7D4-C720-4377-B8CE-78B8DCBBFBCA}" type="parTrans" cxnId="{3B8C4EAE-ECAE-462A-BB66-BB9429237018}">
      <dgm:prSet/>
      <dgm:spPr/>
      <dgm:t>
        <a:bodyPr/>
        <a:lstStyle/>
        <a:p>
          <a:endParaRPr lang="en-US"/>
        </a:p>
      </dgm:t>
    </dgm:pt>
    <dgm:pt modelId="{BAB90B91-FB06-408D-A7AA-AB1C544FF819}" type="sibTrans" cxnId="{3B8C4EAE-ECAE-462A-BB66-BB9429237018}">
      <dgm:prSet/>
      <dgm:spPr/>
      <dgm:t>
        <a:bodyPr/>
        <a:lstStyle/>
        <a:p>
          <a:endParaRPr lang="en-US"/>
        </a:p>
      </dgm:t>
    </dgm:pt>
    <dgm:pt modelId="{87F03F93-589E-4622-A06D-4B413F636157}">
      <dgm:prSet/>
      <dgm:spPr/>
      <dgm:t>
        <a:bodyPr/>
        <a:lstStyle/>
        <a:p>
          <a:pPr rtl="0"/>
          <a:r>
            <a:rPr lang="en-GB" smtClean="0"/>
            <a:t>Promoting Homemade, healthy and hygienic food.</a:t>
          </a:r>
          <a:endParaRPr lang="en-US"/>
        </a:p>
      </dgm:t>
    </dgm:pt>
    <dgm:pt modelId="{827B361E-4163-4A06-A19E-440C3A1DDD62}" type="parTrans" cxnId="{D2921A9A-F099-4A30-8A75-4F29EF8BAFD1}">
      <dgm:prSet/>
      <dgm:spPr/>
      <dgm:t>
        <a:bodyPr/>
        <a:lstStyle/>
        <a:p>
          <a:endParaRPr lang="en-US"/>
        </a:p>
      </dgm:t>
    </dgm:pt>
    <dgm:pt modelId="{503B6034-4AB6-405E-B4E8-9A84BADA9CA1}" type="sibTrans" cxnId="{D2921A9A-F099-4A30-8A75-4F29EF8BAFD1}">
      <dgm:prSet/>
      <dgm:spPr/>
      <dgm:t>
        <a:bodyPr/>
        <a:lstStyle/>
        <a:p>
          <a:endParaRPr lang="en-US"/>
        </a:p>
      </dgm:t>
    </dgm:pt>
    <dgm:pt modelId="{3C369BDD-17C5-4C7E-A04B-C76B0A401E71}">
      <dgm:prSet/>
      <dgm:spPr/>
      <dgm:t>
        <a:bodyPr/>
        <a:lstStyle/>
        <a:p>
          <a:pPr rtl="0"/>
          <a:r>
            <a:rPr lang="en-GB" dirty="0" smtClean="0"/>
            <a:t>Increasing the number of loyal customers.</a:t>
          </a:r>
          <a:endParaRPr lang="en-US" dirty="0"/>
        </a:p>
      </dgm:t>
    </dgm:pt>
    <dgm:pt modelId="{2C0AF62A-0A66-49F1-B0E1-AA9BB7537113}" type="parTrans" cxnId="{3C5FD5D5-5B1E-4E2E-9FAE-7AF622C9082D}">
      <dgm:prSet/>
      <dgm:spPr/>
      <dgm:t>
        <a:bodyPr/>
        <a:lstStyle/>
        <a:p>
          <a:endParaRPr lang="en-US"/>
        </a:p>
      </dgm:t>
    </dgm:pt>
    <dgm:pt modelId="{6FBF4EA2-C2AA-43E7-A0B0-10C92A1FE7D1}" type="sibTrans" cxnId="{3C5FD5D5-5B1E-4E2E-9FAE-7AF622C9082D}">
      <dgm:prSet/>
      <dgm:spPr/>
      <dgm:t>
        <a:bodyPr/>
        <a:lstStyle/>
        <a:p>
          <a:endParaRPr lang="en-US"/>
        </a:p>
      </dgm:t>
    </dgm:pt>
    <dgm:pt modelId="{A293BD54-ED78-4199-B15B-37B9594222AF}">
      <dgm:prSet/>
      <dgm:spPr/>
      <dgm:t>
        <a:bodyPr/>
        <a:lstStyle/>
        <a:p>
          <a:pPr rtl="0"/>
          <a:r>
            <a:rPr lang="en-GB" dirty="0" smtClean="0"/>
            <a:t>Q/A for Social Media Platforms.</a:t>
          </a:r>
          <a:endParaRPr lang="en-US" dirty="0"/>
        </a:p>
      </dgm:t>
    </dgm:pt>
    <dgm:pt modelId="{20C32E75-F2A9-49CD-9F90-4A0C582F434C}" type="parTrans" cxnId="{FC760780-076F-48DC-BCFB-B7DB0BE7073C}">
      <dgm:prSet/>
      <dgm:spPr/>
      <dgm:t>
        <a:bodyPr/>
        <a:lstStyle/>
        <a:p>
          <a:endParaRPr lang="en-US"/>
        </a:p>
      </dgm:t>
    </dgm:pt>
    <dgm:pt modelId="{92BAE569-4ABB-4546-AE85-B73F1D776EF7}" type="sibTrans" cxnId="{FC760780-076F-48DC-BCFB-B7DB0BE7073C}">
      <dgm:prSet/>
      <dgm:spPr/>
      <dgm:t>
        <a:bodyPr/>
        <a:lstStyle/>
        <a:p>
          <a:endParaRPr lang="en-US"/>
        </a:p>
      </dgm:t>
    </dgm:pt>
    <dgm:pt modelId="{34B3656E-8B33-44B2-870C-5245B49EAF10}" type="pres">
      <dgm:prSet presAssocID="{07C28270-AFF1-4FB3-A43F-E5FD9EFAC7E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1F5FC8F-1E21-4D31-B0F4-B921FA61636F}" type="pres">
      <dgm:prSet presAssocID="{6C850B2D-E0F1-4844-85F3-31A551602FCD}" presName="circle1" presStyleLbl="node1" presStyleIdx="0" presStyleCnt="6"/>
      <dgm:spPr/>
    </dgm:pt>
    <dgm:pt modelId="{F84A1F1F-61F1-498B-BD1F-E164A7B02AD4}" type="pres">
      <dgm:prSet presAssocID="{6C850B2D-E0F1-4844-85F3-31A551602FCD}" presName="space" presStyleCnt="0"/>
      <dgm:spPr/>
    </dgm:pt>
    <dgm:pt modelId="{BC115BFB-5B83-4925-B423-DB36CB4F37CB}" type="pres">
      <dgm:prSet presAssocID="{6C850B2D-E0F1-4844-85F3-31A551602FCD}" presName="rect1" presStyleLbl="alignAcc1" presStyleIdx="0" presStyleCnt="6"/>
      <dgm:spPr/>
    </dgm:pt>
    <dgm:pt modelId="{C6209322-46C9-4641-9550-6341337AAC2A}" type="pres">
      <dgm:prSet presAssocID="{0012FBF1-15A9-4426-93E6-52B9A2E443E0}" presName="vertSpace2" presStyleLbl="node1" presStyleIdx="0" presStyleCnt="6"/>
      <dgm:spPr/>
    </dgm:pt>
    <dgm:pt modelId="{FFBB98C6-0883-4686-BA90-F0D3055FE9ED}" type="pres">
      <dgm:prSet presAssocID="{0012FBF1-15A9-4426-93E6-52B9A2E443E0}" presName="circle2" presStyleLbl="node1" presStyleIdx="1" presStyleCnt="6"/>
      <dgm:spPr/>
    </dgm:pt>
    <dgm:pt modelId="{95F79CE2-A46D-48C6-893E-B21900F41004}" type="pres">
      <dgm:prSet presAssocID="{0012FBF1-15A9-4426-93E6-52B9A2E443E0}" presName="rect2" presStyleLbl="alignAcc1" presStyleIdx="1" presStyleCnt="6"/>
      <dgm:spPr/>
    </dgm:pt>
    <dgm:pt modelId="{33E770C0-7937-401C-BF2E-7A30EEA8944C}" type="pres">
      <dgm:prSet presAssocID="{B05E7D61-81E7-411B-B8F3-6191B0E75F7F}" presName="vertSpace3" presStyleLbl="node1" presStyleIdx="1" presStyleCnt="6"/>
      <dgm:spPr/>
    </dgm:pt>
    <dgm:pt modelId="{BC6DCD98-894F-4614-AF1A-540441750F68}" type="pres">
      <dgm:prSet presAssocID="{B05E7D61-81E7-411B-B8F3-6191B0E75F7F}" presName="circle3" presStyleLbl="node1" presStyleIdx="2" presStyleCnt="6"/>
      <dgm:spPr/>
    </dgm:pt>
    <dgm:pt modelId="{897FA6B6-F873-414B-84A0-1C32DE3CFD91}" type="pres">
      <dgm:prSet presAssocID="{B05E7D61-81E7-411B-B8F3-6191B0E75F7F}" presName="rect3" presStyleLbl="alignAcc1" presStyleIdx="2" presStyleCnt="6"/>
      <dgm:spPr/>
    </dgm:pt>
    <dgm:pt modelId="{3CC594B2-70C6-4DAD-BC70-A5EAAC312575}" type="pres">
      <dgm:prSet presAssocID="{87F03F93-589E-4622-A06D-4B413F636157}" presName="vertSpace4" presStyleLbl="node1" presStyleIdx="2" presStyleCnt="6"/>
      <dgm:spPr/>
    </dgm:pt>
    <dgm:pt modelId="{7E5E5CC3-5FC2-4454-AD1F-8657A3A3382D}" type="pres">
      <dgm:prSet presAssocID="{87F03F93-589E-4622-A06D-4B413F636157}" presName="circle4" presStyleLbl="node1" presStyleIdx="3" presStyleCnt="6"/>
      <dgm:spPr/>
    </dgm:pt>
    <dgm:pt modelId="{007758B1-4CDC-46B8-A0AA-C3ADD5166E79}" type="pres">
      <dgm:prSet presAssocID="{87F03F93-589E-4622-A06D-4B413F636157}" presName="rect4" presStyleLbl="alignAcc1" presStyleIdx="3" presStyleCnt="6"/>
      <dgm:spPr/>
    </dgm:pt>
    <dgm:pt modelId="{C7058E1A-4056-4F25-ABC8-807F0EC6B271}" type="pres">
      <dgm:prSet presAssocID="{3C369BDD-17C5-4C7E-A04B-C76B0A401E71}" presName="vertSpace5" presStyleLbl="node1" presStyleIdx="3" presStyleCnt="6"/>
      <dgm:spPr/>
    </dgm:pt>
    <dgm:pt modelId="{FC84A3BA-E2A1-4524-8B3F-40001170BB7B}" type="pres">
      <dgm:prSet presAssocID="{3C369BDD-17C5-4C7E-A04B-C76B0A401E71}" presName="circle5" presStyleLbl="node1" presStyleIdx="4" presStyleCnt="6"/>
      <dgm:spPr/>
    </dgm:pt>
    <dgm:pt modelId="{6132E750-7A9E-490E-8B01-957F5CAC859A}" type="pres">
      <dgm:prSet presAssocID="{3C369BDD-17C5-4C7E-A04B-C76B0A401E71}" presName="rect5" presStyleLbl="alignAcc1" presStyleIdx="4" presStyleCnt="6"/>
      <dgm:spPr/>
    </dgm:pt>
    <dgm:pt modelId="{EAC64F90-9CE2-43F9-82E4-4C7A4515003C}" type="pres">
      <dgm:prSet presAssocID="{A293BD54-ED78-4199-B15B-37B9594222AF}" presName="vertSpace6" presStyleLbl="node1" presStyleIdx="4" presStyleCnt="6"/>
      <dgm:spPr/>
    </dgm:pt>
    <dgm:pt modelId="{6AFFEABA-F2B6-4BB9-A652-D2F4A7DADEE2}" type="pres">
      <dgm:prSet presAssocID="{A293BD54-ED78-4199-B15B-37B9594222AF}" presName="circle6" presStyleLbl="node1" presStyleIdx="5" presStyleCnt="6"/>
      <dgm:spPr/>
    </dgm:pt>
    <dgm:pt modelId="{E15EAFA4-529E-488F-AEEB-1B9B727DD956}" type="pres">
      <dgm:prSet presAssocID="{A293BD54-ED78-4199-B15B-37B9594222AF}" presName="rect6" presStyleLbl="alignAcc1" presStyleIdx="5" presStyleCnt="6"/>
      <dgm:spPr/>
      <dgm:t>
        <a:bodyPr/>
        <a:lstStyle/>
        <a:p>
          <a:endParaRPr lang="en-US"/>
        </a:p>
      </dgm:t>
    </dgm:pt>
    <dgm:pt modelId="{3B707721-BADD-4144-BD1E-82683BA79F4C}" type="pres">
      <dgm:prSet presAssocID="{6C850B2D-E0F1-4844-85F3-31A551602FCD}" presName="rect1ParTxNoCh" presStyleLbl="alignAcc1" presStyleIdx="5" presStyleCnt="6">
        <dgm:presLayoutVars>
          <dgm:chMax val="1"/>
          <dgm:bulletEnabled val="1"/>
        </dgm:presLayoutVars>
      </dgm:prSet>
      <dgm:spPr/>
    </dgm:pt>
    <dgm:pt modelId="{41017A91-4CD5-44C0-A80B-BE44CE93B300}" type="pres">
      <dgm:prSet presAssocID="{0012FBF1-15A9-4426-93E6-52B9A2E443E0}" presName="rect2ParTxNoCh" presStyleLbl="alignAcc1" presStyleIdx="5" presStyleCnt="6">
        <dgm:presLayoutVars>
          <dgm:chMax val="1"/>
          <dgm:bulletEnabled val="1"/>
        </dgm:presLayoutVars>
      </dgm:prSet>
      <dgm:spPr/>
    </dgm:pt>
    <dgm:pt modelId="{D0D714A6-D836-4820-915A-7EF5D183703A}" type="pres">
      <dgm:prSet presAssocID="{B05E7D61-81E7-411B-B8F3-6191B0E75F7F}" presName="rect3ParTxNoCh" presStyleLbl="alignAcc1" presStyleIdx="5" presStyleCnt="6">
        <dgm:presLayoutVars>
          <dgm:chMax val="1"/>
          <dgm:bulletEnabled val="1"/>
        </dgm:presLayoutVars>
      </dgm:prSet>
      <dgm:spPr/>
    </dgm:pt>
    <dgm:pt modelId="{2B493FEB-3424-4E49-A4CF-2DAC5E3C2BEF}" type="pres">
      <dgm:prSet presAssocID="{87F03F93-589E-4622-A06D-4B413F636157}" presName="rect4ParTxNoCh" presStyleLbl="alignAcc1" presStyleIdx="5" presStyleCnt="6">
        <dgm:presLayoutVars>
          <dgm:chMax val="1"/>
          <dgm:bulletEnabled val="1"/>
        </dgm:presLayoutVars>
      </dgm:prSet>
      <dgm:spPr/>
    </dgm:pt>
    <dgm:pt modelId="{23268B33-4502-4967-8855-B34A6937D3D3}" type="pres">
      <dgm:prSet presAssocID="{3C369BDD-17C5-4C7E-A04B-C76B0A401E71}" presName="rect5ParTxNoCh" presStyleLbl="alignAcc1" presStyleIdx="5" presStyleCnt="6">
        <dgm:presLayoutVars>
          <dgm:chMax val="1"/>
          <dgm:bulletEnabled val="1"/>
        </dgm:presLayoutVars>
      </dgm:prSet>
      <dgm:spPr/>
    </dgm:pt>
    <dgm:pt modelId="{C5A98C17-38F0-416C-9F45-0452DF9616E0}" type="pres">
      <dgm:prSet presAssocID="{A293BD54-ED78-4199-B15B-37B9594222AF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22D686-9C86-4BC2-A5FF-11E3746CD0C8}" type="presOf" srcId="{3C369BDD-17C5-4C7E-A04B-C76B0A401E71}" destId="{23268B33-4502-4967-8855-B34A6937D3D3}" srcOrd="1" destOrd="0" presId="urn:microsoft.com/office/officeart/2005/8/layout/target3"/>
    <dgm:cxn modelId="{1A38136C-9A64-4EFE-8CEA-83CBF2EECC38}" type="presOf" srcId="{A293BD54-ED78-4199-B15B-37B9594222AF}" destId="{C5A98C17-38F0-416C-9F45-0452DF9616E0}" srcOrd="1" destOrd="0" presId="urn:microsoft.com/office/officeart/2005/8/layout/target3"/>
    <dgm:cxn modelId="{D1BA5DAB-3BA8-4788-8EE8-693B7F109481}" type="presOf" srcId="{07C28270-AFF1-4FB3-A43F-E5FD9EFAC7E4}" destId="{34B3656E-8B33-44B2-870C-5245B49EAF10}" srcOrd="0" destOrd="0" presId="urn:microsoft.com/office/officeart/2005/8/layout/target3"/>
    <dgm:cxn modelId="{92BEE35E-B169-4F20-96AF-BEB2C727C510}" type="presOf" srcId="{3C369BDD-17C5-4C7E-A04B-C76B0A401E71}" destId="{6132E750-7A9E-490E-8B01-957F5CAC859A}" srcOrd="0" destOrd="0" presId="urn:microsoft.com/office/officeart/2005/8/layout/target3"/>
    <dgm:cxn modelId="{F75348CF-7D9A-46A3-B441-0C66C458C703}" type="presOf" srcId="{A293BD54-ED78-4199-B15B-37B9594222AF}" destId="{E15EAFA4-529E-488F-AEEB-1B9B727DD956}" srcOrd="0" destOrd="0" presId="urn:microsoft.com/office/officeart/2005/8/layout/target3"/>
    <dgm:cxn modelId="{9BD3A0D6-477B-416C-A40B-AF7184875FBF}" type="presOf" srcId="{B05E7D61-81E7-411B-B8F3-6191B0E75F7F}" destId="{D0D714A6-D836-4820-915A-7EF5D183703A}" srcOrd="1" destOrd="0" presId="urn:microsoft.com/office/officeart/2005/8/layout/target3"/>
    <dgm:cxn modelId="{904AF9FC-F605-4782-A71E-A06C7952AC53}" srcId="{07C28270-AFF1-4FB3-A43F-E5FD9EFAC7E4}" destId="{6C850B2D-E0F1-4844-85F3-31A551602FCD}" srcOrd="0" destOrd="0" parTransId="{C4FC99A6-DF28-4F5D-9AB7-FA9133D2F718}" sibTransId="{5385F8DE-19D4-4C20-B349-B10A43235E73}"/>
    <dgm:cxn modelId="{CFBF66D4-266C-424B-966E-1CCAFECF6088}" type="presOf" srcId="{0012FBF1-15A9-4426-93E6-52B9A2E443E0}" destId="{95F79CE2-A46D-48C6-893E-B21900F41004}" srcOrd="0" destOrd="0" presId="urn:microsoft.com/office/officeart/2005/8/layout/target3"/>
    <dgm:cxn modelId="{B93EB18F-1ECA-4D73-AEE2-626FD3F90DE7}" type="presOf" srcId="{87F03F93-589E-4622-A06D-4B413F636157}" destId="{007758B1-4CDC-46B8-A0AA-C3ADD5166E79}" srcOrd="0" destOrd="0" presId="urn:microsoft.com/office/officeart/2005/8/layout/target3"/>
    <dgm:cxn modelId="{3B8C4EAE-ECAE-462A-BB66-BB9429237018}" srcId="{07C28270-AFF1-4FB3-A43F-E5FD9EFAC7E4}" destId="{B05E7D61-81E7-411B-B8F3-6191B0E75F7F}" srcOrd="2" destOrd="0" parTransId="{1CFFF7D4-C720-4377-B8CE-78B8DCBBFBCA}" sibTransId="{BAB90B91-FB06-408D-A7AA-AB1C544FF819}"/>
    <dgm:cxn modelId="{6C77A864-A9B1-4273-A565-ED3D42A98E09}" srcId="{07C28270-AFF1-4FB3-A43F-E5FD9EFAC7E4}" destId="{0012FBF1-15A9-4426-93E6-52B9A2E443E0}" srcOrd="1" destOrd="0" parTransId="{29C743AB-3377-4B44-8EE2-50215473C3A9}" sibTransId="{2DA1E62B-6FA3-46E5-B4FC-1F516E0C5955}"/>
    <dgm:cxn modelId="{F026034E-2671-4B98-86A1-4464FB892EA7}" type="presOf" srcId="{0012FBF1-15A9-4426-93E6-52B9A2E443E0}" destId="{41017A91-4CD5-44C0-A80B-BE44CE93B300}" srcOrd="1" destOrd="0" presId="urn:microsoft.com/office/officeart/2005/8/layout/target3"/>
    <dgm:cxn modelId="{EFD21ED2-F857-484C-9ABD-1B1ADAD89072}" type="presOf" srcId="{6C850B2D-E0F1-4844-85F3-31A551602FCD}" destId="{3B707721-BADD-4144-BD1E-82683BA79F4C}" srcOrd="1" destOrd="0" presId="urn:microsoft.com/office/officeart/2005/8/layout/target3"/>
    <dgm:cxn modelId="{4FEE4B73-2B85-4226-9DC2-9134EC4C5AFE}" type="presOf" srcId="{B05E7D61-81E7-411B-B8F3-6191B0E75F7F}" destId="{897FA6B6-F873-414B-84A0-1C32DE3CFD91}" srcOrd="0" destOrd="0" presId="urn:microsoft.com/office/officeart/2005/8/layout/target3"/>
    <dgm:cxn modelId="{3C5FD5D5-5B1E-4E2E-9FAE-7AF622C9082D}" srcId="{07C28270-AFF1-4FB3-A43F-E5FD9EFAC7E4}" destId="{3C369BDD-17C5-4C7E-A04B-C76B0A401E71}" srcOrd="4" destOrd="0" parTransId="{2C0AF62A-0A66-49F1-B0E1-AA9BB7537113}" sibTransId="{6FBF4EA2-C2AA-43E7-A0B0-10C92A1FE7D1}"/>
    <dgm:cxn modelId="{FC760780-076F-48DC-BCFB-B7DB0BE7073C}" srcId="{07C28270-AFF1-4FB3-A43F-E5FD9EFAC7E4}" destId="{A293BD54-ED78-4199-B15B-37B9594222AF}" srcOrd="5" destOrd="0" parTransId="{20C32E75-F2A9-49CD-9F90-4A0C582F434C}" sibTransId="{92BAE569-4ABB-4546-AE85-B73F1D776EF7}"/>
    <dgm:cxn modelId="{D2921A9A-F099-4A30-8A75-4F29EF8BAFD1}" srcId="{07C28270-AFF1-4FB3-A43F-E5FD9EFAC7E4}" destId="{87F03F93-589E-4622-A06D-4B413F636157}" srcOrd="3" destOrd="0" parTransId="{827B361E-4163-4A06-A19E-440C3A1DDD62}" sibTransId="{503B6034-4AB6-405E-B4E8-9A84BADA9CA1}"/>
    <dgm:cxn modelId="{168381CE-CA19-48A2-9B22-53CB69661972}" type="presOf" srcId="{6C850B2D-E0F1-4844-85F3-31A551602FCD}" destId="{BC115BFB-5B83-4925-B423-DB36CB4F37CB}" srcOrd="0" destOrd="0" presId="urn:microsoft.com/office/officeart/2005/8/layout/target3"/>
    <dgm:cxn modelId="{AB86173C-446E-4B0A-81AF-6ADD272A4643}" type="presOf" srcId="{87F03F93-589E-4622-A06D-4B413F636157}" destId="{2B493FEB-3424-4E49-A4CF-2DAC5E3C2BEF}" srcOrd="1" destOrd="0" presId="urn:microsoft.com/office/officeart/2005/8/layout/target3"/>
    <dgm:cxn modelId="{1F423DFE-9B2A-4A43-8D9C-112E16CEEE3C}" type="presParOf" srcId="{34B3656E-8B33-44B2-870C-5245B49EAF10}" destId="{B1F5FC8F-1E21-4D31-B0F4-B921FA61636F}" srcOrd="0" destOrd="0" presId="urn:microsoft.com/office/officeart/2005/8/layout/target3"/>
    <dgm:cxn modelId="{53E1E204-2642-41CF-9774-4962F8568E23}" type="presParOf" srcId="{34B3656E-8B33-44B2-870C-5245B49EAF10}" destId="{F84A1F1F-61F1-498B-BD1F-E164A7B02AD4}" srcOrd="1" destOrd="0" presId="urn:microsoft.com/office/officeart/2005/8/layout/target3"/>
    <dgm:cxn modelId="{91EBC9AD-F74F-4CDE-B43F-2EEC40A4C299}" type="presParOf" srcId="{34B3656E-8B33-44B2-870C-5245B49EAF10}" destId="{BC115BFB-5B83-4925-B423-DB36CB4F37CB}" srcOrd="2" destOrd="0" presId="urn:microsoft.com/office/officeart/2005/8/layout/target3"/>
    <dgm:cxn modelId="{079BACB9-ECD6-4176-8DEB-A795E4A4AA05}" type="presParOf" srcId="{34B3656E-8B33-44B2-870C-5245B49EAF10}" destId="{C6209322-46C9-4641-9550-6341337AAC2A}" srcOrd="3" destOrd="0" presId="urn:microsoft.com/office/officeart/2005/8/layout/target3"/>
    <dgm:cxn modelId="{02102C97-3474-482C-83B1-967617DE8D3D}" type="presParOf" srcId="{34B3656E-8B33-44B2-870C-5245B49EAF10}" destId="{FFBB98C6-0883-4686-BA90-F0D3055FE9ED}" srcOrd="4" destOrd="0" presId="urn:microsoft.com/office/officeart/2005/8/layout/target3"/>
    <dgm:cxn modelId="{46BBCC8B-8751-4188-ABFA-6FB90B74A61F}" type="presParOf" srcId="{34B3656E-8B33-44B2-870C-5245B49EAF10}" destId="{95F79CE2-A46D-48C6-893E-B21900F41004}" srcOrd="5" destOrd="0" presId="urn:microsoft.com/office/officeart/2005/8/layout/target3"/>
    <dgm:cxn modelId="{23EC4F44-4741-4727-9E82-A28F186BEACE}" type="presParOf" srcId="{34B3656E-8B33-44B2-870C-5245B49EAF10}" destId="{33E770C0-7937-401C-BF2E-7A30EEA8944C}" srcOrd="6" destOrd="0" presId="urn:microsoft.com/office/officeart/2005/8/layout/target3"/>
    <dgm:cxn modelId="{48BAD4FF-92CA-40BA-B33E-6EDCE2F3F7CB}" type="presParOf" srcId="{34B3656E-8B33-44B2-870C-5245B49EAF10}" destId="{BC6DCD98-894F-4614-AF1A-540441750F68}" srcOrd="7" destOrd="0" presId="urn:microsoft.com/office/officeart/2005/8/layout/target3"/>
    <dgm:cxn modelId="{2EF13D20-F4EB-4AD3-9DC1-0582F91AC66B}" type="presParOf" srcId="{34B3656E-8B33-44B2-870C-5245B49EAF10}" destId="{897FA6B6-F873-414B-84A0-1C32DE3CFD91}" srcOrd="8" destOrd="0" presId="urn:microsoft.com/office/officeart/2005/8/layout/target3"/>
    <dgm:cxn modelId="{2F7C6102-7D7B-4373-9012-6F431E79AD78}" type="presParOf" srcId="{34B3656E-8B33-44B2-870C-5245B49EAF10}" destId="{3CC594B2-70C6-4DAD-BC70-A5EAAC312575}" srcOrd="9" destOrd="0" presId="urn:microsoft.com/office/officeart/2005/8/layout/target3"/>
    <dgm:cxn modelId="{A6248323-1069-40E8-9776-411B4E1AD709}" type="presParOf" srcId="{34B3656E-8B33-44B2-870C-5245B49EAF10}" destId="{7E5E5CC3-5FC2-4454-AD1F-8657A3A3382D}" srcOrd="10" destOrd="0" presId="urn:microsoft.com/office/officeart/2005/8/layout/target3"/>
    <dgm:cxn modelId="{82E3CE28-39F0-474A-B3B4-07BACC2A3397}" type="presParOf" srcId="{34B3656E-8B33-44B2-870C-5245B49EAF10}" destId="{007758B1-4CDC-46B8-A0AA-C3ADD5166E79}" srcOrd="11" destOrd="0" presId="urn:microsoft.com/office/officeart/2005/8/layout/target3"/>
    <dgm:cxn modelId="{65A313AD-0B8B-4B4C-8660-82291A63E37E}" type="presParOf" srcId="{34B3656E-8B33-44B2-870C-5245B49EAF10}" destId="{C7058E1A-4056-4F25-ABC8-807F0EC6B271}" srcOrd="12" destOrd="0" presId="urn:microsoft.com/office/officeart/2005/8/layout/target3"/>
    <dgm:cxn modelId="{2EA4DA2C-1E63-45F4-B12B-E2324B1B37AE}" type="presParOf" srcId="{34B3656E-8B33-44B2-870C-5245B49EAF10}" destId="{FC84A3BA-E2A1-4524-8B3F-40001170BB7B}" srcOrd="13" destOrd="0" presId="urn:microsoft.com/office/officeart/2005/8/layout/target3"/>
    <dgm:cxn modelId="{502A7477-BAC2-4FAB-9AD3-8DDD652B7A96}" type="presParOf" srcId="{34B3656E-8B33-44B2-870C-5245B49EAF10}" destId="{6132E750-7A9E-490E-8B01-957F5CAC859A}" srcOrd="14" destOrd="0" presId="urn:microsoft.com/office/officeart/2005/8/layout/target3"/>
    <dgm:cxn modelId="{1B1A437C-D3F3-4144-B6B9-AE55C34867E1}" type="presParOf" srcId="{34B3656E-8B33-44B2-870C-5245B49EAF10}" destId="{EAC64F90-9CE2-43F9-82E4-4C7A4515003C}" srcOrd="15" destOrd="0" presId="urn:microsoft.com/office/officeart/2005/8/layout/target3"/>
    <dgm:cxn modelId="{594A310E-2DCF-4F5D-B7A4-03A66EA9CD85}" type="presParOf" srcId="{34B3656E-8B33-44B2-870C-5245B49EAF10}" destId="{6AFFEABA-F2B6-4BB9-A652-D2F4A7DADEE2}" srcOrd="16" destOrd="0" presId="urn:microsoft.com/office/officeart/2005/8/layout/target3"/>
    <dgm:cxn modelId="{CFC7ADC3-6480-4CBB-8101-5C70E6FF51CB}" type="presParOf" srcId="{34B3656E-8B33-44B2-870C-5245B49EAF10}" destId="{E15EAFA4-529E-488F-AEEB-1B9B727DD956}" srcOrd="17" destOrd="0" presId="urn:microsoft.com/office/officeart/2005/8/layout/target3"/>
    <dgm:cxn modelId="{C0ACAD4E-D681-44BF-B98B-3AA91D787DAE}" type="presParOf" srcId="{34B3656E-8B33-44B2-870C-5245B49EAF10}" destId="{3B707721-BADD-4144-BD1E-82683BA79F4C}" srcOrd="18" destOrd="0" presId="urn:microsoft.com/office/officeart/2005/8/layout/target3"/>
    <dgm:cxn modelId="{2F563882-98C2-41BC-9FD0-497D7C2147E2}" type="presParOf" srcId="{34B3656E-8B33-44B2-870C-5245B49EAF10}" destId="{41017A91-4CD5-44C0-A80B-BE44CE93B300}" srcOrd="19" destOrd="0" presId="urn:microsoft.com/office/officeart/2005/8/layout/target3"/>
    <dgm:cxn modelId="{28A9AB29-EA9C-4DB4-850B-F339D2D7B49C}" type="presParOf" srcId="{34B3656E-8B33-44B2-870C-5245B49EAF10}" destId="{D0D714A6-D836-4820-915A-7EF5D183703A}" srcOrd="20" destOrd="0" presId="urn:microsoft.com/office/officeart/2005/8/layout/target3"/>
    <dgm:cxn modelId="{6880E461-3031-4641-8C8E-D7F21C539FA7}" type="presParOf" srcId="{34B3656E-8B33-44B2-870C-5245B49EAF10}" destId="{2B493FEB-3424-4E49-A4CF-2DAC5E3C2BEF}" srcOrd="21" destOrd="0" presId="urn:microsoft.com/office/officeart/2005/8/layout/target3"/>
    <dgm:cxn modelId="{2F42ACEA-9254-414F-9AE4-8F5AA580E349}" type="presParOf" srcId="{34B3656E-8B33-44B2-870C-5245B49EAF10}" destId="{23268B33-4502-4967-8855-B34A6937D3D3}" srcOrd="22" destOrd="0" presId="urn:microsoft.com/office/officeart/2005/8/layout/target3"/>
    <dgm:cxn modelId="{87438C1F-8D61-4B4D-B00E-21D9F48DD922}" type="presParOf" srcId="{34B3656E-8B33-44B2-870C-5245B49EAF10}" destId="{C5A98C17-38F0-416C-9F45-0452DF9616E0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6C593E-10B1-4884-96E4-81CC86CBC9C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CD0A43E-8E01-4A14-A0FD-8A00AF4BC057}">
      <dgm:prSet/>
      <dgm:spPr/>
      <dgm:t>
        <a:bodyPr/>
        <a:lstStyle/>
        <a:p>
          <a:pPr rtl="0"/>
          <a:r>
            <a:rPr lang="en-GB" b="1" dirty="0" smtClean="0"/>
            <a:t>Primary Target Market:                                          </a:t>
          </a:r>
          <a:endParaRPr lang="en-US" dirty="0"/>
        </a:p>
      </dgm:t>
    </dgm:pt>
    <dgm:pt modelId="{8C0E586F-2451-49D9-9C1A-A953F4F46B16}" type="parTrans" cxnId="{3ED194BF-CD2A-4943-B0DD-515BF1855D5B}">
      <dgm:prSet/>
      <dgm:spPr/>
      <dgm:t>
        <a:bodyPr/>
        <a:lstStyle/>
        <a:p>
          <a:endParaRPr lang="en-US"/>
        </a:p>
      </dgm:t>
    </dgm:pt>
    <dgm:pt modelId="{E9F22796-4013-44CF-8E63-94135F197D6D}" type="sibTrans" cxnId="{3ED194BF-CD2A-4943-B0DD-515BF1855D5B}">
      <dgm:prSet/>
      <dgm:spPr/>
      <dgm:t>
        <a:bodyPr/>
        <a:lstStyle/>
        <a:p>
          <a:endParaRPr lang="en-US"/>
        </a:p>
      </dgm:t>
    </dgm:pt>
    <dgm:pt modelId="{960B3CE8-D01D-4A2F-A63D-5911452E926B}">
      <dgm:prSet/>
      <dgm:spPr/>
      <dgm:t>
        <a:bodyPr/>
        <a:lstStyle/>
        <a:p>
          <a:pPr rtl="0"/>
          <a:r>
            <a:rPr lang="en-GB" smtClean="0"/>
            <a:t>Millennials.</a:t>
          </a:r>
          <a:endParaRPr lang="en-US"/>
        </a:p>
      </dgm:t>
    </dgm:pt>
    <dgm:pt modelId="{F1A9F1CF-3635-4497-8249-9FA66D052D13}" type="parTrans" cxnId="{ED59C434-DBF3-4006-9CAD-066100DA1897}">
      <dgm:prSet/>
      <dgm:spPr/>
      <dgm:t>
        <a:bodyPr/>
        <a:lstStyle/>
        <a:p>
          <a:endParaRPr lang="en-US"/>
        </a:p>
      </dgm:t>
    </dgm:pt>
    <dgm:pt modelId="{FEE0A057-7E01-419B-BB45-455471282FB0}" type="sibTrans" cxnId="{ED59C434-DBF3-4006-9CAD-066100DA1897}">
      <dgm:prSet/>
      <dgm:spPr/>
      <dgm:t>
        <a:bodyPr/>
        <a:lstStyle/>
        <a:p>
          <a:endParaRPr lang="en-US"/>
        </a:p>
      </dgm:t>
    </dgm:pt>
    <dgm:pt modelId="{242BBB97-1F64-4F11-803A-18EF72ED32CE}">
      <dgm:prSet/>
      <dgm:spPr/>
      <dgm:t>
        <a:bodyPr/>
        <a:lstStyle/>
        <a:p>
          <a:pPr rtl="0"/>
          <a:r>
            <a:rPr lang="en-GB" smtClean="0"/>
            <a:t>Job Holders</a:t>
          </a:r>
          <a:r>
            <a:rPr lang="en-US" smtClean="0"/>
            <a:t>.</a:t>
          </a:r>
          <a:r>
            <a:rPr lang="en-GB" smtClean="0"/>
            <a:t> </a:t>
          </a:r>
          <a:endParaRPr lang="en-US"/>
        </a:p>
      </dgm:t>
    </dgm:pt>
    <dgm:pt modelId="{D86C889A-6B9F-439D-9174-FE6ECBC572CA}" type="parTrans" cxnId="{CD3C8169-1A32-460C-BE19-6ED6B28B0B8C}">
      <dgm:prSet/>
      <dgm:spPr/>
      <dgm:t>
        <a:bodyPr/>
        <a:lstStyle/>
        <a:p>
          <a:endParaRPr lang="en-US"/>
        </a:p>
      </dgm:t>
    </dgm:pt>
    <dgm:pt modelId="{905312AF-FE01-43CE-ACE2-2DA079A84861}" type="sibTrans" cxnId="{CD3C8169-1A32-460C-BE19-6ED6B28B0B8C}">
      <dgm:prSet/>
      <dgm:spPr/>
      <dgm:t>
        <a:bodyPr/>
        <a:lstStyle/>
        <a:p>
          <a:endParaRPr lang="en-US"/>
        </a:p>
      </dgm:t>
    </dgm:pt>
    <dgm:pt modelId="{5529DCC1-AB56-4311-A947-C54B84EA3897}">
      <dgm:prSet/>
      <dgm:spPr/>
      <dgm:t>
        <a:bodyPr/>
        <a:lstStyle/>
        <a:p>
          <a:pPr rtl="0"/>
          <a:r>
            <a:rPr lang="en-GB" dirty="0" smtClean="0"/>
            <a:t>Regular Office Goers.</a:t>
          </a:r>
          <a:endParaRPr lang="en-US" dirty="0"/>
        </a:p>
      </dgm:t>
    </dgm:pt>
    <dgm:pt modelId="{01A22A26-0DF9-4B99-9CF3-DDF7280A2690}" type="parTrans" cxnId="{731CEAA9-1A86-4F83-846D-9408D9662F22}">
      <dgm:prSet/>
      <dgm:spPr/>
      <dgm:t>
        <a:bodyPr/>
        <a:lstStyle/>
        <a:p>
          <a:endParaRPr lang="en-US"/>
        </a:p>
      </dgm:t>
    </dgm:pt>
    <dgm:pt modelId="{DCD224A9-A741-4A49-AF84-74DEFBB0D397}" type="sibTrans" cxnId="{731CEAA9-1A86-4F83-846D-9408D9662F22}">
      <dgm:prSet/>
      <dgm:spPr/>
      <dgm:t>
        <a:bodyPr/>
        <a:lstStyle/>
        <a:p>
          <a:endParaRPr lang="en-US"/>
        </a:p>
      </dgm:t>
    </dgm:pt>
    <dgm:pt modelId="{DB7EB3E9-C781-4133-8225-B45906C9E23A}">
      <dgm:prSet/>
      <dgm:spPr/>
      <dgm:t>
        <a:bodyPr/>
        <a:lstStyle/>
        <a:p>
          <a:pPr rtl="0"/>
          <a:r>
            <a:rPr lang="en-GB" smtClean="0"/>
            <a:t>Students.</a:t>
          </a:r>
          <a:endParaRPr lang="en-US"/>
        </a:p>
      </dgm:t>
    </dgm:pt>
    <dgm:pt modelId="{B52DBFC5-A3A5-416E-865A-8768FDA1385D}" type="parTrans" cxnId="{F08066AD-FA71-4A0F-99A8-4D1FC0D92A1E}">
      <dgm:prSet/>
      <dgm:spPr/>
      <dgm:t>
        <a:bodyPr/>
        <a:lstStyle/>
        <a:p>
          <a:endParaRPr lang="en-US"/>
        </a:p>
      </dgm:t>
    </dgm:pt>
    <dgm:pt modelId="{16EB2515-A37D-4E7B-A4E7-244D8FBD51E8}" type="sibTrans" cxnId="{F08066AD-FA71-4A0F-99A8-4D1FC0D92A1E}">
      <dgm:prSet/>
      <dgm:spPr/>
      <dgm:t>
        <a:bodyPr/>
        <a:lstStyle/>
        <a:p>
          <a:endParaRPr lang="en-US"/>
        </a:p>
      </dgm:t>
    </dgm:pt>
    <dgm:pt modelId="{E7B62D79-C5FA-473F-B930-B56E9D2205F7}">
      <dgm:prSet/>
      <dgm:spPr/>
      <dgm:t>
        <a:bodyPr/>
        <a:lstStyle/>
        <a:p>
          <a:pPr rtl="0"/>
          <a:r>
            <a:rPr lang="en-GB" dirty="0" smtClean="0"/>
            <a:t>Age group: 22 – 50 years old.</a:t>
          </a:r>
          <a:endParaRPr lang="en-US" dirty="0"/>
        </a:p>
      </dgm:t>
    </dgm:pt>
    <dgm:pt modelId="{BA78D700-16AD-46C0-A3DD-E08F414A3C5E}" type="parTrans" cxnId="{D2B1E360-7413-484F-B3BF-F1F5A95D7EBB}">
      <dgm:prSet/>
      <dgm:spPr/>
      <dgm:t>
        <a:bodyPr/>
        <a:lstStyle/>
        <a:p>
          <a:endParaRPr lang="en-US"/>
        </a:p>
      </dgm:t>
    </dgm:pt>
    <dgm:pt modelId="{BD53E954-EDDC-4EFB-B65A-6B101152BE6A}" type="sibTrans" cxnId="{D2B1E360-7413-484F-B3BF-F1F5A95D7EBB}">
      <dgm:prSet/>
      <dgm:spPr/>
      <dgm:t>
        <a:bodyPr/>
        <a:lstStyle/>
        <a:p>
          <a:endParaRPr lang="en-US"/>
        </a:p>
      </dgm:t>
    </dgm:pt>
    <dgm:pt modelId="{7BEAB7DE-BC87-40CB-8796-878F9D54E909}">
      <dgm:prSet/>
      <dgm:spPr/>
      <dgm:t>
        <a:bodyPr/>
        <a:lstStyle/>
        <a:p>
          <a:pPr rtl="0"/>
          <a:r>
            <a:rPr lang="en-GB" b="1" dirty="0" smtClean="0"/>
            <a:t>Secondary Target Market</a:t>
          </a:r>
          <a:endParaRPr lang="en-US" dirty="0"/>
        </a:p>
      </dgm:t>
    </dgm:pt>
    <dgm:pt modelId="{4E579FED-C7AA-453A-BEA2-48D15D790041}" type="parTrans" cxnId="{571ED3CA-22C0-4E34-A7C7-6569E6EAA251}">
      <dgm:prSet/>
      <dgm:spPr/>
      <dgm:t>
        <a:bodyPr/>
        <a:lstStyle/>
        <a:p>
          <a:endParaRPr lang="en-US"/>
        </a:p>
      </dgm:t>
    </dgm:pt>
    <dgm:pt modelId="{E03A7D23-4EE9-4CD0-BFD8-5E43597774C4}" type="sibTrans" cxnId="{571ED3CA-22C0-4E34-A7C7-6569E6EAA251}">
      <dgm:prSet/>
      <dgm:spPr/>
      <dgm:t>
        <a:bodyPr/>
        <a:lstStyle/>
        <a:p>
          <a:endParaRPr lang="en-US"/>
        </a:p>
      </dgm:t>
    </dgm:pt>
    <dgm:pt modelId="{567E0052-82F9-4582-991B-003AF2C19E04}">
      <dgm:prSet/>
      <dgm:spPr/>
      <dgm:t>
        <a:bodyPr/>
        <a:lstStyle/>
        <a:p>
          <a:pPr rtl="0"/>
          <a:r>
            <a:rPr lang="en-GB" smtClean="0"/>
            <a:t>Bachelors Away from Home.</a:t>
          </a:r>
          <a:endParaRPr lang="en-US"/>
        </a:p>
      </dgm:t>
    </dgm:pt>
    <dgm:pt modelId="{91650A89-A230-4FE9-BC64-CBC8C1C556B4}" type="parTrans" cxnId="{40D30164-FA9D-49AA-912B-C3A5F2478D56}">
      <dgm:prSet/>
      <dgm:spPr/>
      <dgm:t>
        <a:bodyPr/>
        <a:lstStyle/>
        <a:p>
          <a:endParaRPr lang="en-US"/>
        </a:p>
      </dgm:t>
    </dgm:pt>
    <dgm:pt modelId="{57ECB254-0049-4906-84B3-D10E52D0BB94}" type="sibTrans" cxnId="{40D30164-FA9D-49AA-912B-C3A5F2478D56}">
      <dgm:prSet/>
      <dgm:spPr/>
      <dgm:t>
        <a:bodyPr/>
        <a:lstStyle/>
        <a:p>
          <a:endParaRPr lang="en-US"/>
        </a:p>
      </dgm:t>
    </dgm:pt>
    <dgm:pt modelId="{0B9AD63E-11F5-4BB9-8A47-0D685ABD0D61}">
      <dgm:prSet/>
      <dgm:spPr/>
      <dgm:t>
        <a:bodyPr/>
        <a:lstStyle/>
        <a:p>
          <a:pPr rtl="0"/>
          <a:r>
            <a:rPr lang="en-GB" smtClean="0"/>
            <a:t>Events.</a:t>
          </a:r>
          <a:endParaRPr lang="en-US"/>
        </a:p>
      </dgm:t>
    </dgm:pt>
    <dgm:pt modelId="{351C454F-509C-4C83-87E5-E742A4C03EC0}" type="parTrans" cxnId="{48B2E1F0-AE4F-465E-AE5A-2D31B82B7FDF}">
      <dgm:prSet/>
      <dgm:spPr/>
      <dgm:t>
        <a:bodyPr/>
        <a:lstStyle/>
        <a:p>
          <a:endParaRPr lang="en-US"/>
        </a:p>
      </dgm:t>
    </dgm:pt>
    <dgm:pt modelId="{154F042F-9157-474D-9D94-16CBA8D6378A}" type="sibTrans" cxnId="{48B2E1F0-AE4F-465E-AE5A-2D31B82B7FDF}">
      <dgm:prSet/>
      <dgm:spPr/>
      <dgm:t>
        <a:bodyPr/>
        <a:lstStyle/>
        <a:p>
          <a:endParaRPr lang="en-US"/>
        </a:p>
      </dgm:t>
    </dgm:pt>
    <dgm:pt modelId="{1002662E-F9AB-4308-AEEC-B6BA323EA21B}">
      <dgm:prSet/>
      <dgm:spPr/>
      <dgm:t>
        <a:bodyPr/>
        <a:lstStyle/>
        <a:p>
          <a:pPr rtl="0"/>
          <a:r>
            <a:rPr lang="en-GB" smtClean="0"/>
            <a:t>Small Party. </a:t>
          </a:r>
          <a:endParaRPr lang="en-US"/>
        </a:p>
      </dgm:t>
    </dgm:pt>
    <dgm:pt modelId="{14EF5341-D04B-47F3-9E7B-169406FA5BD5}" type="parTrans" cxnId="{8866F10D-7D85-4920-B34C-A14517D905FD}">
      <dgm:prSet/>
      <dgm:spPr/>
      <dgm:t>
        <a:bodyPr/>
        <a:lstStyle/>
        <a:p>
          <a:endParaRPr lang="en-US"/>
        </a:p>
      </dgm:t>
    </dgm:pt>
    <dgm:pt modelId="{754A976E-CA10-41EE-91F5-030DE0275C15}" type="sibTrans" cxnId="{8866F10D-7D85-4920-B34C-A14517D905FD}">
      <dgm:prSet/>
      <dgm:spPr/>
      <dgm:t>
        <a:bodyPr/>
        <a:lstStyle/>
        <a:p>
          <a:endParaRPr lang="en-US"/>
        </a:p>
      </dgm:t>
    </dgm:pt>
    <dgm:pt modelId="{C16261E4-D907-48E4-A4A3-2F98004E74E3}">
      <dgm:prSet/>
      <dgm:spPr/>
      <dgm:t>
        <a:bodyPr/>
        <a:lstStyle/>
        <a:p>
          <a:pPr rtl="0"/>
          <a:r>
            <a:rPr lang="en-GB" smtClean="0"/>
            <a:t>Age group: N/A.</a:t>
          </a:r>
          <a:endParaRPr lang="en-US"/>
        </a:p>
      </dgm:t>
    </dgm:pt>
    <dgm:pt modelId="{020A2224-7696-4103-93CF-B356BA17EB14}" type="parTrans" cxnId="{3D385443-0EEC-41B7-9F8F-488B6B412A11}">
      <dgm:prSet/>
      <dgm:spPr/>
      <dgm:t>
        <a:bodyPr/>
        <a:lstStyle/>
        <a:p>
          <a:endParaRPr lang="en-US"/>
        </a:p>
      </dgm:t>
    </dgm:pt>
    <dgm:pt modelId="{F87B0093-DD32-4E25-A299-AD070999EA2D}" type="sibTrans" cxnId="{3D385443-0EEC-41B7-9F8F-488B6B412A11}">
      <dgm:prSet/>
      <dgm:spPr/>
      <dgm:t>
        <a:bodyPr/>
        <a:lstStyle/>
        <a:p>
          <a:endParaRPr lang="en-US"/>
        </a:p>
      </dgm:t>
    </dgm:pt>
    <dgm:pt modelId="{CA08F1B8-3AAB-4A79-B64D-D68FBC6C668A}" type="pres">
      <dgm:prSet presAssocID="{0A6C593E-10B1-4884-96E4-81CC86CBC9CA}" presName="Name0" presStyleCnt="0">
        <dgm:presLayoutVars>
          <dgm:dir/>
          <dgm:animLvl val="lvl"/>
          <dgm:resizeHandles val="exact"/>
        </dgm:presLayoutVars>
      </dgm:prSet>
      <dgm:spPr/>
    </dgm:pt>
    <dgm:pt modelId="{D1C41165-FF94-4610-B24D-C38B52A35725}" type="pres">
      <dgm:prSet presAssocID="{2CD0A43E-8E01-4A14-A0FD-8A00AF4BC057}" presName="linNode" presStyleCnt="0"/>
      <dgm:spPr/>
    </dgm:pt>
    <dgm:pt modelId="{D954693E-34C1-4806-B135-877E27E71FDC}" type="pres">
      <dgm:prSet presAssocID="{2CD0A43E-8E01-4A14-A0FD-8A00AF4BC057}" presName="parentText" presStyleLbl="node1" presStyleIdx="0" presStyleCnt="11" custLinFactNeighborX="-76856" custLinFactNeighborY="-281">
        <dgm:presLayoutVars>
          <dgm:chMax val="1"/>
          <dgm:bulletEnabled val="1"/>
        </dgm:presLayoutVars>
      </dgm:prSet>
      <dgm:spPr/>
    </dgm:pt>
    <dgm:pt modelId="{024DB901-DCF2-4FD5-851F-0AABFC5E111C}" type="pres">
      <dgm:prSet presAssocID="{E9F22796-4013-44CF-8E63-94135F197D6D}" presName="sp" presStyleCnt="0"/>
      <dgm:spPr/>
    </dgm:pt>
    <dgm:pt modelId="{1CC9722B-FF19-4E52-8A76-14B2D4AF87DF}" type="pres">
      <dgm:prSet presAssocID="{960B3CE8-D01D-4A2F-A63D-5911452E926B}" presName="linNode" presStyleCnt="0"/>
      <dgm:spPr/>
    </dgm:pt>
    <dgm:pt modelId="{703C6927-2542-4870-BBCB-321C7F8F9332}" type="pres">
      <dgm:prSet presAssocID="{960B3CE8-D01D-4A2F-A63D-5911452E926B}" presName="parentText" presStyleLbl="node1" presStyleIdx="1" presStyleCnt="11" custLinFactNeighborX="-76856" custLinFactNeighborY="-7326">
        <dgm:presLayoutVars>
          <dgm:chMax val="1"/>
          <dgm:bulletEnabled val="1"/>
        </dgm:presLayoutVars>
      </dgm:prSet>
      <dgm:spPr/>
    </dgm:pt>
    <dgm:pt modelId="{44475ECD-F3B9-402B-AC47-A75DAB72E82C}" type="pres">
      <dgm:prSet presAssocID="{FEE0A057-7E01-419B-BB45-455471282FB0}" presName="sp" presStyleCnt="0"/>
      <dgm:spPr/>
    </dgm:pt>
    <dgm:pt modelId="{E88666C8-08BD-4438-9716-DCC4259FBA61}" type="pres">
      <dgm:prSet presAssocID="{242BBB97-1F64-4F11-803A-18EF72ED32CE}" presName="linNode" presStyleCnt="0"/>
      <dgm:spPr/>
    </dgm:pt>
    <dgm:pt modelId="{FDADDFC6-18EE-441E-935F-2F4CF801AD31}" type="pres">
      <dgm:prSet presAssocID="{242BBB97-1F64-4F11-803A-18EF72ED32CE}" presName="parentText" presStyleLbl="node1" presStyleIdx="2" presStyleCnt="11" custLinFactNeighborX="-76856" custLinFactNeighborY="-10990">
        <dgm:presLayoutVars>
          <dgm:chMax val="1"/>
          <dgm:bulletEnabled val="1"/>
        </dgm:presLayoutVars>
      </dgm:prSet>
      <dgm:spPr/>
    </dgm:pt>
    <dgm:pt modelId="{27508C70-B3F1-4AE0-B567-0A1C19323E8B}" type="pres">
      <dgm:prSet presAssocID="{905312AF-FE01-43CE-ACE2-2DA079A84861}" presName="sp" presStyleCnt="0"/>
      <dgm:spPr/>
    </dgm:pt>
    <dgm:pt modelId="{E05BD419-9ACF-42CE-89FD-5BFA2E417E08}" type="pres">
      <dgm:prSet presAssocID="{5529DCC1-AB56-4311-A947-C54B84EA3897}" presName="linNode" presStyleCnt="0"/>
      <dgm:spPr/>
    </dgm:pt>
    <dgm:pt modelId="{827D4271-430E-448F-BC80-4151812CA9E8}" type="pres">
      <dgm:prSet presAssocID="{5529DCC1-AB56-4311-A947-C54B84EA3897}" presName="parentText" presStyleLbl="node1" presStyleIdx="3" presStyleCnt="11" custLinFactNeighborX="-76735" custLinFactNeighborY="-17697">
        <dgm:presLayoutVars>
          <dgm:chMax val="1"/>
          <dgm:bulletEnabled val="1"/>
        </dgm:presLayoutVars>
      </dgm:prSet>
      <dgm:spPr/>
    </dgm:pt>
    <dgm:pt modelId="{13EF8A0C-099A-470C-8069-6162E7648B19}" type="pres">
      <dgm:prSet presAssocID="{DCD224A9-A741-4A49-AF84-74DEFBB0D397}" presName="sp" presStyleCnt="0"/>
      <dgm:spPr/>
    </dgm:pt>
    <dgm:pt modelId="{7162142F-DBD3-49AB-8A11-A60BB327ED17}" type="pres">
      <dgm:prSet presAssocID="{DB7EB3E9-C781-4133-8225-B45906C9E23A}" presName="linNode" presStyleCnt="0"/>
      <dgm:spPr/>
    </dgm:pt>
    <dgm:pt modelId="{D6B74664-AB49-4B29-8955-7E8548F44DBA}" type="pres">
      <dgm:prSet presAssocID="{DB7EB3E9-C781-4133-8225-B45906C9E23A}" presName="parentText" presStyleLbl="node1" presStyleIdx="4" presStyleCnt="11" custLinFactNeighborX="-77221" custLinFactNeighborY="-25643">
        <dgm:presLayoutVars>
          <dgm:chMax val="1"/>
          <dgm:bulletEnabled val="1"/>
        </dgm:presLayoutVars>
      </dgm:prSet>
      <dgm:spPr/>
    </dgm:pt>
    <dgm:pt modelId="{EA3BF289-305B-42AD-B3DD-4049C334229E}" type="pres">
      <dgm:prSet presAssocID="{16EB2515-A37D-4E7B-A4E7-244D8FBD51E8}" presName="sp" presStyleCnt="0"/>
      <dgm:spPr/>
    </dgm:pt>
    <dgm:pt modelId="{B277C4A0-F030-4BF5-A635-F0497F3C0ECA}" type="pres">
      <dgm:prSet presAssocID="{E7B62D79-C5FA-473F-B930-B56E9D2205F7}" presName="linNode" presStyleCnt="0"/>
      <dgm:spPr/>
    </dgm:pt>
    <dgm:pt modelId="{DEE95A4F-3307-4F6E-9AB6-1F9C9E102EE3}" type="pres">
      <dgm:prSet presAssocID="{E7B62D79-C5FA-473F-B930-B56E9D2205F7}" presName="parentText" presStyleLbl="node1" presStyleIdx="5" presStyleCnt="11" custLinFactNeighborX="-77222" custLinFactNeighborY="-31731">
        <dgm:presLayoutVars>
          <dgm:chMax val="1"/>
          <dgm:bulletEnabled val="1"/>
        </dgm:presLayoutVars>
      </dgm:prSet>
      <dgm:spPr/>
    </dgm:pt>
    <dgm:pt modelId="{485010BA-CED1-4E49-A061-2BEB060481BE}" type="pres">
      <dgm:prSet presAssocID="{BD53E954-EDDC-4EFB-B65A-6B101152BE6A}" presName="sp" presStyleCnt="0"/>
      <dgm:spPr/>
    </dgm:pt>
    <dgm:pt modelId="{ABDF55A4-92B9-4E08-B130-48C4FB3C6523}" type="pres">
      <dgm:prSet presAssocID="{7BEAB7DE-BC87-40CB-8796-878F9D54E909}" presName="linNode" presStyleCnt="0"/>
      <dgm:spPr/>
    </dgm:pt>
    <dgm:pt modelId="{1600B2E8-1DD2-4BA0-A48A-AFE9299C4E2F}" type="pres">
      <dgm:prSet presAssocID="{7BEAB7DE-BC87-40CB-8796-878F9D54E909}" presName="parentText" presStyleLbl="node1" presStyleIdx="6" presStyleCnt="11" custLinFactY="-300000" custLinFactNeighborX="87425" custLinFactNeighborY="-330281">
        <dgm:presLayoutVars>
          <dgm:chMax val="1"/>
          <dgm:bulletEnabled val="1"/>
        </dgm:presLayoutVars>
      </dgm:prSet>
      <dgm:spPr/>
    </dgm:pt>
    <dgm:pt modelId="{51EFEF3C-97DE-4935-AD67-CCDF46B3019A}" type="pres">
      <dgm:prSet presAssocID="{E03A7D23-4EE9-4CD0-BFD8-5E43597774C4}" presName="sp" presStyleCnt="0"/>
      <dgm:spPr/>
    </dgm:pt>
    <dgm:pt modelId="{BFCB7954-1264-43E7-AE8B-109C5394691A}" type="pres">
      <dgm:prSet presAssocID="{567E0052-82F9-4582-991B-003AF2C19E04}" presName="linNode" presStyleCnt="0"/>
      <dgm:spPr/>
    </dgm:pt>
    <dgm:pt modelId="{CC812345-857A-45AE-B7AB-47B84CB2729F}" type="pres">
      <dgm:prSet presAssocID="{567E0052-82F9-4582-991B-003AF2C19E04}" presName="parentText" presStyleLbl="node1" presStyleIdx="7" presStyleCnt="11" custLinFactY="-300000" custLinFactNeighborX="87469" custLinFactNeighborY="-337425">
        <dgm:presLayoutVars>
          <dgm:chMax val="1"/>
          <dgm:bulletEnabled val="1"/>
        </dgm:presLayoutVars>
      </dgm:prSet>
      <dgm:spPr/>
    </dgm:pt>
    <dgm:pt modelId="{22D526CB-194B-4EBB-AC1B-04A1FA34B09C}" type="pres">
      <dgm:prSet presAssocID="{57ECB254-0049-4906-84B3-D10E52D0BB94}" presName="sp" presStyleCnt="0"/>
      <dgm:spPr/>
    </dgm:pt>
    <dgm:pt modelId="{DECA80E8-2D64-425D-A2B8-9B6D89867276}" type="pres">
      <dgm:prSet presAssocID="{0B9AD63E-11F5-4BB9-8A47-0D685ABD0D61}" presName="linNode" presStyleCnt="0"/>
      <dgm:spPr/>
    </dgm:pt>
    <dgm:pt modelId="{68DCA21D-43FA-483D-8AF7-6240BC888F59}" type="pres">
      <dgm:prSet presAssocID="{0B9AD63E-11F5-4BB9-8A47-0D685ABD0D61}" presName="parentText" presStyleLbl="node1" presStyleIdx="8" presStyleCnt="11" custLinFactY="-300000" custLinFactNeighborX="87469" custLinFactNeighborY="-341088">
        <dgm:presLayoutVars>
          <dgm:chMax val="1"/>
          <dgm:bulletEnabled val="1"/>
        </dgm:presLayoutVars>
      </dgm:prSet>
      <dgm:spPr/>
    </dgm:pt>
    <dgm:pt modelId="{1A20932A-3F42-4C09-BE61-2491666C1601}" type="pres">
      <dgm:prSet presAssocID="{154F042F-9157-474D-9D94-16CBA8D6378A}" presName="sp" presStyleCnt="0"/>
      <dgm:spPr/>
    </dgm:pt>
    <dgm:pt modelId="{004852AE-9A5F-41F7-B861-CC4036E337D8}" type="pres">
      <dgm:prSet presAssocID="{1002662E-F9AB-4308-AEEC-B6BA323EA21B}" presName="linNode" presStyleCnt="0"/>
      <dgm:spPr/>
    </dgm:pt>
    <dgm:pt modelId="{B33E749A-F4F5-408C-B3BD-BEC16E0C473F}" type="pres">
      <dgm:prSet presAssocID="{1002662E-F9AB-4308-AEEC-B6BA323EA21B}" presName="parentText" presStyleLbl="node1" presStyleIdx="9" presStyleCnt="11" custLinFactY="-300000" custLinFactNeighborX="87103" custLinFactNeighborY="-344751">
        <dgm:presLayoutVars>
          <dgm:chMax val="1"/>
          <dgm:bulletEnabled val="1"/>
        </dgm:presLayoutVars>
      </dgm:prSet>
      <dgm:spPr/>
    </dgm:pt>
    <dgm:pt modelId="{0C49D392-CBE0-4CC7-88C9-811EFADAFDD4}" type="pres">
      <dgm:prSet presAssocID="{754A976E-CA10-41EE-91F5-030DE0275C15}" presName="sp" presStyleCnt="0"/>
      <dgm:spPr/>
    </dgm:pt>
    <dgm:pt modelId="{457777AC-0619-4F39-BFFE-3FC79DEFC387}" type="pres">
      <dgm:prSet presAssocID="{C16261E4-D907-48E4-A4A3-2F98004E74E3}" presName="linNode" presStyleCnt="0"/>
      <dgm:spPr/>
    </dgm:pt>
    <dgm:pt modelId="{E3988FEC-6A76-413F-8517-8CEC5D90EF44}" type="pres">
      <dgm:prSet presAssocID="{C16261E4-D907-48E4-A4A3-2F98004E74E3}" presName="parentText" presStyleLbl="node1" presStyleIdx="10" presStyleCnt="11" custLinFactY="-300000" custLinFactNeighborX="87103" custLinFactNeighborY="-352078">
        <dgm:presLayoutVars>
          <dgm:chMax val="1"/>
          <dgm:bulletEnabled val="1"/>
        </dgm:presLayoutVars>
      </dgm:prSet>
      <dgm:spPr/>
    </dgm:pt>
  </dgm:ptLst>
  <dgm:cxnLst>
    <dgm:cxn modelId="{3D385443-0EEC-41B7-9F8F-488B6B412A11}" srcId="{0A6C593E-10B1-4884-96E4-81CC86CBC9CA}" destId="{C16261E4-D907-48E4-A4A3-2F98004E74E3}" srcOrd="10" destOrd="0" parTransId="{020A2224-7696-4103-93CF-B356BA17EB14}" sibTransId="{F87B0093-DD32-4E25-A299-AD070999EA2D}"/>
    <dgm:cxn modelId="{F08066AD-FA71-4A0F-99A8-4D1FC0D92A1E}" srcId="{0A6C593E-10B1-4884-96E4-81CC86CBC9CA}" destId="{DB7EB3E9-C781-4133-8225-B45906C9E23A}" srcOrd="4" destOrd="0" parTransId="{B52DBFC5-A3A5-416E-865A-8768FDA1385D}" sibTransId="{16EB2515-A37D-4E7B-A4E7-244D8FBD51E8}"/>
    <dgm:cxn modelId="{188FCA24-6C0C-4D88-A44C-BBD2C329E4F5}" type="presOf" srcId="{C16261E4-D907-48E4-A4A3-2F98004E74E3}" destId="{E3988FEC-6A76-413F-8517-8CEC5D90EF44}" srcOrd="0" destOrd="0" presId="urn:microsoft.com/office/officeart/2005/8/layout/vList5"/>
    <dgm:cxn modelId="{ED59C434-DBF3-4006-9CAD-066100DA1897}" srcId="{0A6C593E-10B1-4884-96E4-81CC86CBC9CA}" destId="{960B3CE8-D01D-4A2F-A63D-5911452E926B}" srcOrd="1" destOrd="0" parTransId="{F1A9F1CF-3635-4497-8249-9FA66D052D13}" sibTransId="{FEE0A057-7E01-419B-BB45-455471282FB0}"/>
    <dgm:cxn modelId="{4BB5E4AD-08B5-40C9-88A3-BD957CEBBC7D}" type="presOf" srcId="{0A6C593E-10B1-4884-96E4-81CC86CBC9CA}" destId="{CA08F1B8-3AAB-4A79-B64D-D68FBC6C668A}" srcOrd="0" destOrd="0" presId="urn:microsoft.com/office/officeart/2005/8/layout/vList5"/>
    <dgm:cxn modelId="{405AC83B-E07C-4E12-8B73-4F447249A34B}" type="presOf" srcId="{567E0052-82F9-4582-991B-003AF2C19E04}" destId="{CC812345-857A-45AE-B7AB-47B84CB2729F}" srcOrd="0" destOrd="0" presId="urn:microsoft.com/office/officeart/2005/8/layout/vList5"/>
    <dgm:cxn modelId="{8B7FD54F-094B-4DEE-8DFE-56B45C5C5191}" type="presOf" srcId="{0B9AD63E-11F5-4BB9-8A47-0D685ABD0D61}" destId="{68DCA21D-43FA-483D-8AF7-6240BC888F59}" srcOrd="0" destOrd="0" presId="urn:microsoft.com/office/officeart/2005/8/layout/vList5"/>
    <dgm:cxn modelId="{781381C1-F57E-41C6-B039-853ECF6FD2A1}" type="presOf" srcId="{2CD0A43E-8E01-4A14-A0FD-8A00AF4BC057}" destId="{D954693E-34C1-4806-B135-877E27E71FDC}" srcOrd="0" destOrd="0" presId="urn:microsoft.com/office/officeart/2005/8/layout/vList5"/>
    <dgm:cxn modelId="{40D30164-FA9D-49AA-912B-C3A5F2478D56}" srcId="{0A6C593E-10B1-4884-96E4-81CC86CBC9CA}" destId="{567E0052-82F9-4582-991B-003AF2C19E04}" srcOrd="7" destOrd="0" parTransId="{91650A89-A230-4FE9-BC64-CBC8C1C556B4}" sibTransId="{57ECB254-0049-4906-84B3-D10E52D0BB94}"/>
    <dgm:cxn modelId="{3ED194BF-CD2A-4943-B0DD-515BF1855D5B}" srcId="{0A6C593E-10B1-4884-96E4-81CC86CBC9CA}" destId="{2CD0A43E-8E01-4A14-A0FD-8A00AF4BC057}" srcOrd="0" destOrd="0" parTransId="{8C0E586F-2451-49D9-9C1A-A953F4F46B16}" sibTransId="{E9F22796-4013-44CF-8E63-94135F197D6D}"/>
    <dgm:cxn modelId="{B94080BF-EAE5-421D-B065-51011BC4DE1F}" type="presOf" srcId="{DB7EB3E9-C781-4133-8225-B45906C9E23A}" destId="{D6B74664-AB49-4B29-8955-7E8548F44DBA}" srcOrd="0" destOrd="0" presId="urn:microsoft.com/office/officeart/2005/8/layout/vList5"/>
    <dgm:cxn modelId="{571ED3CA-22C0-4E34-A7C7-6569E6EAA251}" srcId="{0A6C593E-10B1-4884-96E4-81CC86CBC9CA}" destId="{7BEAB7DE-BC87-40CB-8796-878F9D54E909}" srcOrd="6" destOrd="0" parTransId="{4E579FED-C7AA-453A-BEA2-48D15D790041}" sibTransId="{E03A7D23-4EE9-4CD0-BFD8-5E43597774C4}"/>
    <dgm:cxn modelId="{48B2E1F0-AE4F-465E-AE5A-2D31B82B7FDF}" srcId="{0A6C593E-10B1-4884-96E4-81CC86CBC9CA}" destId="{0B9AD63E-11F5-4BB9-8A47-0D685ABD0D61}" srcOrd="8" destOrd="0" parTransId="{351C454F-509C-4C83-87E5-E742A4C03EC0}" sibTransId="{154F042F-9157-474D-9D94-16CBA8D6378A}"/>
    <dgm:cxn modelId="{51D02694-D2A2-4943-A6F3-1A710B41C467}" type="presOf" srcId="{1002662E-F9AB-4308-AEEC-B6BA323EA21B}" destId="{B33E749A-F4F5-408C-B3BD-BEC16E0C473F}" srcOrd="0" destOrd="0" presId="urn:microsoft.com/office/officeart/2005/8/layout/vList5"/>
    <dgm:cxn modelId="{AA78358B-0202-4FCD-BA40-81F348CD5A48}" type="presOf" srcId="{5529DCC1-AB56-4311-A947-C54B84EA3897}" destId="{827D4271-430E-448F-BC80-4151812CA9E8}" srcOrd="0" destOrd="0" presId="urn:microsoft.com/office/officeart/2005/8/layout/vList5"/>
    <dgm:cxn modelId="{DC33B7EB-3048-49A6-B5F2-5665B3C5A61A}" type="presOf" srcId="{242BBB97-1F64-4F11-803A-18EF72ED32CE}" destId="{FDADDFC6-18EE-441E-935F-2F4CF801AD31}" srcOrd="0" destOrd="0" presId="urn:microsoft.com/office/officeart/2005/8/layout/vList5"/>
    <dgm:cxn modelId="{89BBCB9A-28AF-4BE7-BEB5-D3C8257F1F5D}" type="presOf" srcId="{E7B62D79-C5FA-473F-B930-B56E9D2205F7}" destId="{DEE95A4F-3307-4F6E-9AB6-1F9C9E102EE3}" srcOrd="0" destOrd="0" presId="urn:microsoft.com/office/officeart/2005/8/layout/vList5"/>
    <dgm:cxn modelId="{731CEAA9-1A86-4F83-846D-9408D9662F22}" srcId="{0A6C593E-10B1-4884-96E4-81CC86CBC9CA}" destId="{5529DCC1-AB56-4311-A947-C54B84EA3897}" srcOrd="3" destOrd="0" parTransId="{01A22A26-0DF9-4B99-9CF3-DDF7280A2690}" sibTransId="{DCD224A9-A741-4A49-AF84-74DEFBB0D397}"/>
    <dgm:cxn modelId="{D2B1E360-7413-484F-B3BF-F1F5A95D7EBB}" srcId="{0A6C593E-10B1-4884-96E4-81CC86CBC9CA}" destId="{E7B62D79-C5FA-473F-B930-B56E9D2205F7}" srcOrd="5" destOrd="0" parTransId="{BA78D700-16AD-46C0-A3DD-E08F414A3C5E}" sibTransId="{BD53E954-EDDC-4EFB-B65A-6B101152BE6A}"/>
    <dgm:cxn modelId="{FDEB2DD9-41C5-4054-BA7F-D25E97AD2B2F}" type="presOf" srcId="{7BEAB7DE-BC87-40CB-8796-878F9D54E909}" destId="{1600B2E8-1DD2-4BA0-A48A-AFE9299C4E2F}" srcOrd="0" destOrd="0" presId="urn:microsoft.com/office/officeart/2005/8/layout/vList5"/>
    <dgm:cxn modelId="{8866F10D-7D85-4920-B34C-A14517D905FD}" srcId="{0A6C593E-10B1-4884-96E4-81CC86CBC9CA}" destId="{1002662E-F9AB-4308-AEEC-B6BA323EA21B}" srcOrd="9" destOrd="0" parTransId="{14EF5341-D04B-47F3-9E7B-169406FA5BD5}" sibTransId="{754A976E-CA10-41EE-91F5-030DE0275C15}"/>
    <dgm:cxn modelId="{CD3C8169-1A32-460C-BE19-6ED6B28B0B8C}" srcId="{0A6C593E-10B1-4884-96E4-81CC86CBC9CA}" destId="{242BBB97-1F64-4F11-803A-18EF72ED32CE}" srcOrd="2" destOrd="0" parTransId="{D86C889A-6B9F-439D-9174-FE6ECBC572CA}" sibTransId="{905312AF-FE01-43CE-ACE2-2DA079A84861}"/>
    <dgm:cxn modelId="{9A34E7BA-240F-4C12-98FC-6E966874487D}" type="presOf" srcId="{960B3CE8-D01D-4A2F-A63D-5911452E926B}" destId="{703C6927-2542-4870-BBCB-321C7F8F9332}" srcOrd="0" destOrd="0" presId="urn:microsoft.com/office/officeart/2005/8/layout/vList5"/>
    <dgm:cxn modelId="{B5AE55A1-8B66-49CF-B4B1-5C83DF3BF6A4}" type="presParOf" srcId="{CA08F1B8-3AAB-4A79-B64D-D68FBC6C668A}" destId="{D1C41165-FF94-4610-B24D-C38B52A35725}" srcOrd="0" destOrd="0" presId="urn:microsoft.com/office/officeart/2005/8/layout/vList5"/>
    <dgm:cxn modelId="{7711BBD6-60A0-4FBC-9381-05B597BE6BE4}" type="presParOf" srcId="{D1C41165-FF94-4610-B24D-C38B52A35725}" destId="{D954693E-34C1-4806-B135-877E27E71FDC}" srcOrd="0" destOrd="0" presId="urn:microsoft.com/office/officeart/2005/8/layout/vList5"/>
    <dgm:cxn modelId="{4CA75929-A3DD-45AE-8804-18F5D31F8502}" type="presParOf" srcId="{CA08F1B8-3AAB-4A79-B64D-D68FBC6C668A}" destId="{024DB901-DCF2-4FD5-851F-0AABFC5E111C}" srcOrd="1" destOrd="0" presId="urn:microsoft.com/office/officeart/2005/8/layout/vList5"/>
    <dgm:cxn modelId="{F1D70627-4B8E-4C9D-A9B1-8549FD8307E9}" type="presParOf" srcId="{CA08F1B8-3AAB-4A79-B64D-D68FBC6C668A}" destId="{1CC9722B-FF19-4E52-8A76-14B2D4AF87DF}" srcOrd="2" destOrd="0" presId="urn:microsoft.com/office/officeart/2005/8/layout/vList5"/>
    <dgm:cxn modelId="{D514ECDB-1DC6-449A-8B26-23753188A25B}" type="presParOf" srcId="{1CC9722B-FF19-4E52-8A76-14B2D4AF87DF}" destId="{703C6927-2542-4870-BBCB-321C7F8F9332}" srcOrd="0" destOrd="0" presId="urn:microsoft.com/office/officeart/2005/8/layout/vList5"/>
    <dgm:cxn modelId="{29452B42-5B36-4CAD-B7AC-2BA7FE7B3DB6}" type="presParOf" srcId="{CA08F1B8-3AAB-4A79-B64D-D68FBC6C668A}" destId="{44475ECD-F3B9-402B-AC47-A75DAB72E82C}" srcOrd="3" destOrd="0" presId="urn:microsoft.com/office/officeart/2005/8/layout/vList5"/>
    <dgm:cxn modelId="{61647031-EAA8-4A5C-8AB4-A302E99CB632}" type="presParOf" srcId="{CA08F1B8-3AAB-4A79-B64D-D68FBC6C668A}" destId="{E88666C8-08BD-4438-9716-DCC4259FBA61}" srcOrd="4" destOrd="0" presId="urn:microsoft.com/office/officeart/2005/8/layout/vList5"/>
    <dgm:cxn modelId="{619FFFF9-2A15-4A29-BDBB-7A4C2456DE23}" type="presParOf" srcId="{E88666C8-08BD-4438-9716-DCC4259FBA61}" destId="{FDADDFC6-18EE-441E-935F-2F4CF801AD31}" srcOrd="0" destOrd="0" presId="urn:microsoft.com/office/officeart/2005/8/layout/vList5"/>
    <dgm:cxn modelId="{58ABF83B-5666-4AE5-BC14-F4A565E667FE}" type="presParOf" srcId="{CA08F1B8-3AAB-4A79-B64D-D68FBC6C668A}" destId="{27508C70-B3F1-4AE0-B567-0A1C19323E8B}" srcOrd="5" destOrd="0" presId="urn:microsoft.com/office/officeart/2005/8/layout/vList5"/>
    <dgm:cxn modelId="{A2636AE8-A0E1-4AB0-86C5-5027572BC5FE}" type="presParOf" srcId="{CA08F1B8-3AAB-4A79-B64D-D68FBC6C668A}" destId="{E05BD419-9ACF-42CE-89FD-5BFA2E417E08}" srcOrd="6" destOrd="0" presId="urn:microsoft.com/office/officeart/2005/8/layout/vList5"/>
    <dgm:cxn modelId="{F4BAE9E1-82B8-4AC8-9E00-7E583509149C}" type="presParOf" srcId="{E05BD419-9ACF-42CE-89FD-5BFA2E417E08}" destId="{827D4271-430E-448F-BC80-4151812CA9E8}" srcOrd="0" destOrd="0" presId="urn:microsoft.com/office/officeart/2005/8/layout/vList5"/>
    <dgm:cxn modelId="{DF3404B5-E45D-41EE-A5F3-389D70C7E679}" type="presParOf" srcId="{CA08F1B8-3AAB-4A79-B64D-D68FBC6C668A}" destId="{13EF8A0C-099A-470C-8069-6162E7648B19}" srcOrd="7" destOrd="0" presId="urn:microsoft.com/office/officeart/2005/8/layout/vList5"/>
    <dgm:cxn modelId="{80557D95-00B6-4E5A-9C94-DD198FAE9156}" type="presParOf" srcId="{CA08F1B8-3AAB-4A79-B64D-D68FBC6C668A}" destId="{7162142F-DBD3-49AB-8A11-A60BB327ED17}" srcOrd="8" destOrd="0" presId="urn:microsoft.com/office/officeart/2005/8/layout/vList5"/>
    <dgm:cxn modelId="{93EC229C-B4F5-42C4-A27C-BDA8AAAF4FFA}" type="presParOf" srcId="{7162142F-DBD3-49AB-8A11-A60BB327ED17}" destId="{D6B74664-AB49-4B29-8955-7E8548F44DBA}" srcOrd="0" destOrd="0" presId="urn:microsoft.com/office/officeart/2005/8/layout/vList5"/>
    <dgm:cxn modelId="{ADABAB6E-40C4-4435-8E23-D179111E0A75}" type="presParOf" srcId="{CA08F1B8-3AAB-4A79-B64D-D68FBC6C668A}" destId="{EA3BF289-305B-42AD-B3DD-4049C334229E}" srcOrd="9" destOrd="0" presId="urn:microsoft.com/office/officeart/2005/8/layout/vList5"/>
    <dgm:cxn modelId="{40375D6A-4207-49FE-81E6-64FF47CF19C3}" type="presParOf" srcId="{CA08F1B8-3AAB-4A79-B64D-D68FBC6C668A}" destId="{B277C4A0-F030-4BF5-A635-F0497F3C0ECA}" srcOrd="10" destOrd="0" presId="urn:microsoft.com/office/officeart/2005/8/layout/vList5"/>
    <dgm:cxn modelId="{D74A2BDC-B11E-465C-A301-7C38037C969F}" type="presParOf" srcId="{B277C4A0-F030-4BF5-A635-F0497F3C0ECA}" destId="{DEE95A4F-3307-4F6E-9AB6-1F9C9E102EE3}" srcOrd="0" destOrd="0" presId="urn:microsoft.com/office/officeart/2005/8/layout/vList5"/>
    <dgm:cxn modelId="{471ED80A-31CE-4D1A-82D9-E16128E0FAA1}" type="presParOf" srcId="{CA08F1B8-3AAB-4A79-B64D-D68FBC6C668A}" destId="{485010BA-CED1-4E49-A061-2BEB060481BE}" srcOrd="11" destOrd="0" presId="urn:microsoft.com/office/officeart/2005/8/layout/vList5"/>
    <dgm:cxn modelId="{F30921B8-E958-4635-BD2C-C75DAD5E5DF3}" type="presParOf" srcId="{CA08F1B8-3AAB-4A79-B64D-D68FBC6C668A}" destId="{ABDF55A4-92B9-4E08-B130-48C4FB3C6523}" srcOrd="12" destOrd="0" presId="urn:microsoft.com/office/officeart/2005/8/layout/vList5"/>
    <dgm:cxn modelId="{31C324BF-ABF0-44F1-9902-8C17FD4B3A4E}" type="presParOf" srcId="{ABDF55A4-92B9-4E08-B130-48C4FB3C6523}" destId="{1600B2E8-1DD2-4BA0-A48A-AFE9299C4E2F}" srcOrd="0" destOrd="0" presId="urn:microsoft.com/office/officeart/2005/8/layout/vList5"/>
    <dgm:cxn modelId="{3E39D6C0-5B00-48BA-9778-36284A22B1B1}" type="presParOf" srcId="{CA08F1B8-3AAB-4A79-B64D-D68FBC6C668A}" destId="{51EFEF3C-97DE-4935-AD67-CCDF46B3019A}" srcOrd="13" destOrd="0" presId="urn:microsoft.com/office/officeart/2005/8/layout/vList5"/>
    <dgm:cxn modelId="{C8E8E802-C3EF-4E60-AC4A-BE2E82C869D8}" type="presParOf" srcId="{CA08F1B8-3AAB-4A79-B64D-D68FBC6C668A}" destId="{BFCB7954-1264-43E7-AE8B-109C5394691A}" srcOrd="14" destOrd="0" presId="urn:microsoft.com/office/officeart/2005/8/layout/vList5"/>
    <dgm:cxn modelId="{E5FB0577-2A96-40C2-A137-7BDD7F59A702}" type="presParOf" srcId="{BFCB7954-1264-43E7-AE8B-109C5394691A}" destId="{CC812345-857A-45AE-B7AB-47B84CB2729F}" srcOrd="0" destOrd="0" presId="urn:microsoft.com/office/officeart/2005/8/layout/vList5"/>
    <dgm:cxn modelId="{D4F4C64A-2940-4B30-B90C-C43E764F31CF}" type="presParOf" srcId="{CA08F1B8-3AAB-4A79-B64D-D68FBC6C668A}" destId="{22D526CB-194B-4EBB-AC1B-04A1FA34B09C}" srcOrd="15" destOrd="0" presId="urn:microsoft.com/office/officeart/2005/8/layout/vList5"/>
    <dgm:cxn modelId="{C34072E0-93BD-4AC9-A740-79E784404BF8}" type="presParOf" srcId="{CA08F1B8-3AAB-4A79-B64D-D68FBC6C668A}" destId="{DECA80E8-2D64-425D-A2B8-9B6D89867276}" srcOrd="16" destOrd="0" presId="urn:microsoft.com/office/officeart/2005/8/layout/vList5"/>
    <dgm:cxn modelId="{E26ACFD8-C273-47E2-8BBC-0EC0864ED5B6}" type="presParOf" srcId="{DECA80E8-2D64-425D-A2B8-9B6D89867276}" destId="{68DCA21D-43FA-483D-8AF7-6240BC888F59}" srcOrd="0" destOrd="0" presId="urn:microsoft.com/office/officeart/2005/8/layout/vList5"/>
    <dgm:cxn modelId="{80AA7CA9-22CE-4474-9050-83EEA2EB9F44}" type="presParOf" srcId="{CA08F1B8-3AAB-4A79-B64D-D68FBC6C668A}" destId="{1A20932A-3F42-4C09-BE61-2491666C1601}" srcOrd="17" destOrd="0" presId="urn:microsoft.com/office/officeart/2005/8/layout/vList5"/>
    <dgm:cxn modelId="{DDD85725-ECF8-4C54-BFCD-54E8DA807077}" type="presParOf" srcId="{CA08F1B8-3AAB-4A79-B64D-D68FBC6C668A}" destId="{004852AE-9A5F-41F7-B861-CC4036E337D8}" srcOrd="18" destOrd="0" presId="urn:microsoft.com/office/officeart/2005/8/layout/vList5"/>
    <dgm:cxn modelId="{AF46B051-54D2-44FA-ABF7-FD48F9B75051}" type="presParOf" srcId="{004852AE-9A5F-41F7-B861-CC4036E337D8}" destId="{B33E749A-F4F5-408C-B3BD-BEC16E0C473F}" srcOrd="0" destOrd="0" presId="urn:microsoft.com/office/officeart/2005/8/layout/vList5"/>
    <dgm:cxn modelId="{5EEF3548-F2B0-4E05-9074-527C1495B87E}" type="presParOf" srcId="{CA08F1B8-3AAB-4A79-B64D-D68FBC6C668A}" destId="{0C49D392-CBE0-4CC7-88C9-811EFADAFDD4}" srcOrd="19" destOrd="0" presId="urn:microsoft.com/office/officeart/2005/8/layout/vList5"/>
    <dgm:cxn modelId="{759DD889-4CEC-4B75-89F1-90C7691E3450}" type="presParOf" srcId="{CA08F1B8-3AAB-4A79-B64D-D68FBC6C668A}" destId="{457777AC-0619-4F39-BFFE-3FC79DEFC387}" srcOrd="20" destOrd="0" presId="urn:microsoft.com/office/officeart/2005/8/layout/vList5"/>
    <dgm:cxn modelId="{7C56E878-8DA1-4E38-A028-B886A8B2BB57}" type="presParOf" srcId="{457777AC-0619-4F39-BFFE-3FC79DEFC387}" destId="{E3988FEC-6A76-413F-8517-8CEC5D90EF4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4FB165D-D9AB-4C6F-B441-7F27C74F1FCE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ED9FFB0-6438-4CC7-89B0-0C40AB1EBF79}">
      <dgm:prSet/>
      <dgm:spPr/>
      <dgm:t>
        <a:bodyPr/>
        <a:lstStyle/>
        <a:p>
          <a:pPr rtl="0"/>
          <a:r>
            <a:rPr lang="bn-IN" smtClean="0"/>
            <a:t>ঘরের খাবার একদম অন্য রকম</a:t>
          </a:r>
          <a:r>
            <a:rPr lang="hi-IN" smtClean="0"/>
            <a:t>। </a:t>
          </a:r>
          <a:endParaRPr lang="en-US"/>
        </a:p>
      </dgm:t>
    </dgm:pt>
    <dgm:pt modelId="{818F8C53-9D13-4C5E-A8F9-0C06A401EF10}" type="parTrans" cxnId="{D385E116-F14A-4C73-9361-4906B19F3CE1}">
      <dgm:prSet/>
      <dgm:spPr/>
      <dgm:t>
        <a:bodyPr/>
        <a:lstStyle/>
        <a:p>
          <a:endParaRPr lang="en-US"/>
        </a:p>
      </dgm:t>
    </dgm:pt>
    <dgm:pt modelId="{05706DA8-53B1-40C4-91A7-54D860C29A2D}" type="sibTrans" cxnId="{D385E116-F14A-4C73-9361-4906B19F3CE1}">
      <dgm:prSet/>
      <dgm:spPr/>
      <dgm:t>
        <a:bodyPr/>
        <a:lstStyle/>
        <a:p>
          <a:endParaRPr lang="en-US"/>
        </a:p>
      </dgm:t>
    </dgm:pt>
    <dgm:pt modelId="{DAC4F4EE-85D3-477C-9ADF-E629FE9F2A33}">
      <dgm:prSet/>
      <dgm:spPr/>
      <dgm:t>
        <a:bodyPr/>
        <a:lstStyle/>
        <a:p>
          <a:pPr rtl="0"/>
          <a:r>
            <a:rPr lang="en-GB" smtClean="0"/>
            <a:t>There is nothing like homemade food </a:t>
          </a:r>
          <a:endParaRPr lang="en-US"/>
        </a:p>
      </dgm:t>
    </dgm:pt>
    <dgm:pt modelId="{6DF0750D-D034-4CAE-A1B3-79DDA0FDE6AD}" type="parTrans" cxnId="{7385FF05-50A0-4DA1-BF95-73350B7A8344}">
      <dgm:prSet/>
      <dgm:spPr/>
      <dgm:t>
        <a:bodyPr/>
        <a:lstStyle/>
        <a:p>
          <a:endParaRPr lang="en-US"/>
        </a:p>
      </dgm:t>
    </dgm:pt>
    <dgm:pt modelId="{B2051CEB-1BD1-468B-9A21-3FC3C850001F}" type="sibTrans" cxnId="{7385FF05-50A0-4DA1-BF95-73350B7A8344}">
      <dgm:prSet/>
      <dgm:spPr/>
      <dgm:t>
        <a:bodyPr/>
        <a:lstStyle/>
        <a:p>
          <a:endParaRPr lang="en-US"/>
        </a:p>
      </dgm:t>
    </dgm:pt>
    <dgm:pt modelId="{C151F81D-BAB5-45B6-AD4C-319D84A58CD2}">
      <dgm:prSet/>
      <dgm:spPr/>
      <dgm:t>
        <a:bodyPr/>
        <a:lstStyle/>
        <a:p>
          <a:pPr rtl="0"/>
          <a:r>
            <a:rPr lang="en-GB" smtClean="0"/>
            <a:t>Makes my life easier </a:t>
          </a:r>
          <a:endParaRPr lang="en-US"/>
        </a:p>
      </dgm:t>
    </dgm:pt>
    <dgm:pt modelId="{1A9960A6-D889-48D6-903C-2E0BD95BA445}" type="parTrans" cxnId="{9C8967C6-107F-4DB4-83A6-87580D5A67C5}">
      <dgm:prSet/>
      <dgm:spPr/>
      <dgm:t>
        <a:bodyPr/>
        <a:lstStyle/>
        <a:p>
          <a:endParaRPr lang="en-US"/>
        </a:p>
      </dgm:t>
    </dgm:pt>
    <dgm:pt modelId="{B5A22E6A-BE10-412C-890C-DE2175026378}" type="sibTrans" cxnId="{9C8967C6-107F-4DB4-83A6-87580D5A67C5}">
      <dgm:prSet/>
      <dgm:spPr/>
      <dgm:t>
        <a:bodyPr/>
        <a:lstStyle/>
        <a:p>
          <a:endParaRPr lang="en-US"/>
        </a:p>
      </dgm:t>
    </dgm:pt>
    <dgm:pt modelId="{289AE20A-8FCE-4744-83AF-24E88C1B4CA2}">
      <dgm:prSet/>
      <dgm:spPr/>
      <dgm:t>
        <a:bodyPr/>
        <a:lstStyle/>
        <a:p>
          <a:pPr rtl="0"/>
          <a:r>
            <a:rPr lang="en-GB" smtClean="0"/>
            <a:t>Always has something new </a:t>
          </a:r>
          <a:endParaRPr lang="en-US"/>
        </a:p>
      </dgm:t>
    </dgm:pt>
    <dgm:pt modelId="{6F529770-E0CB-4EF7-B3A9-FF048962FFAC}" type="parTrans" cxnId="{19C6C2FE-5FC8-4506-A90B-2E2AB3667D8F}">
      <dgm:prSet/>
      <dgm:spPr/>
      <dgm:t>
        <a:bodyPr/>
        <a:lstStyle/>
        <a:p>
          <a:endParaRPr lang="en-US"/>
        </a:p>
      </dgm:t>
    </dgm:pt>
    <dgm:pt modelId="{A80ABAC2-1B8B-445B-B1C8-3E68B69A7038}" type="sibTrans" cxnId="{19C6C2FE-5FC8-4506-A90B-2E2AB3667D8F}">
      <dgm:prSet/>
      <dgm:spPr/>
      <dgm:t>
        <a:bodyPr/>
        <a:lstStyle/>
        <a:p>
          <a:endParaRPr lang="en-US"/>
        </a:p>
      </dgm:t>
    </dgm:pt>
    <dgm:pt modelId="{68C94E7C-6E94-4E9D-906C-3EF42F798BA5}">
      <dgm:prSet/>
      <dgm:spPr/>
      <dgm:t>
        <a:bodyPr/>
        <a:lstStyle/>
        <a:p>
          <a:pPr rtl="0"/>
          <a:r>
            <a:rPr lang="en-GB" smtClean="0"/>
            <a:t>We provide the fastest, easiest to order great homemade food </a:t>
          </a:r>
          <a:endParaRPr lang="en-US"/>
        </a:p>
      </dgm:t>
    </dgm:pt>
    <dgm:pt modelId="{9AE2A468-2714-46DB-BE46-1BCB8E02518F}" type="parTrans" cxnId="{D3B1C7D5-B7F9-4D4B-99B7-A260BCEDAB6A}">
      <dgm:prSet/>
      <dgm:spPr/>
      <dgm:t>
        <a:bodyPr/>
        <a:lstStyle/>
        <a:p>
          <a:endParaRPr lang="en-US"/>
        </a:p>
      </dgm:t>
    </dgm:pt>
    <dgm:pt modelId="{D0691725-67E2-4506-942C-1885EA39CC6B}" type="sibTrans" cxnId="{D3B1C7D5-B7F9-4D4B-99B7-A260BCEDAB6A}">
      <dgm:prSet/>
      <dgm:spPr/>
      <dgm:t>
        <a:bodyPr/>
        <a:lstStyle/>
        <a:p>
          <a:endParaRPr lang="en-US"/>
        </a:p>
      </dgm:t>
    </dgm:pt>
    <dgm:pt modelId="{745AA0DA-E202-440C-88DD-B33DB6BAB2B0}">
      <dgm:prSet/>
      <dgm:spPr/>
      <dgm:t>
        <a:bodyPr/>
        <a:lstStyle/>
        <a:p>
          <a:pPr rtl="0"/>
          <a:r>
            <a:rPr lang="en-GB" smtClean="0"/>
            <a:t>Hygiene Issue is Homemade  </a:t>
          </a:r>
          <a:endParaRPr lang="en-US"/>
        </a:p>
      </dgm:t>
    </dgm:pt>
    <dgm:pt modelId="{AB7A4E71-903F-450B-9E33-090DA27A115C}" type="parTrans" cxnId="{6889F572-1518-4819-A494-80A7C22329FA}">
      <dgm:prSet/>
      <dgm:spPr/>
      <dgm:t>
        <a:bodyPr/>
        <a:lstStyle/>
        <a:p>
          <a:endParaRPr lang="en-US"/>
        </a:p>
      </dgm:t>
    </dgm:pt>
    <dgm:pt modelId="{23F728A8-5C36-4662-8DC8-94F445347A15}" type="sibTrans" cxnId="{6889F572-1518-4819-A494-80A7C22329FA}">
      <dgm:prSet/>
      <dgm:spPr/>
      <dgm:t>
        <a:bodyPr/>
        <a:lstStyle/>
        <a:p>
          <a:endParaRPr lang="en-US"/>
        </a:p>
      </dgm:t>
    </dgm:pt>
    <dgm:pt modelId="{ADBA3B5F-CDB3-4A97-8AB3-86E890756DFA}">
      <dgm:prSet/>
      <dgm:spPr/>
      <dgm:t>
        <a:bodyPr/>
        <a:lstStyle/>
        <a:p>
          <a:pPr rtl="0"/>
          <a:r>
            <a:rPr lang="en-GB" smtClean="0"/>
            <a:t>Happiness is Homemade </a:t>
          </a:r>
          <a:endParaRPr lang="en-US"/>
        </a:p>
      </dgm:t>
    </dgm:pt>
    <dgm:pt modelId="{E11CB23E-F259-4EFF-86D4-5A789FF1ED51}" type="parTrans" cxnId="{A1C0B331-4D7C-47A3-A63A-8C7A7CA86AB9}">
      <dgm:prSet/>
      <dgm:spPr/>
      <dgm:t>
        <a:bodyPr/>
        <a:lstStyle/>
        <a:p>
          <a:endParaRPr lang="en-US"/>
        </a:p>
      </dgm:t>
    </dgm:pt>
    <dgm:pt modelId="{4CC68D51-5448-4219-9ABE-2DB00CB65D84}" type="sibTrans" cxnId="{A1C0B331-4D7C-47A3-A63A-8C7A7CA86AB9}">
      <dgm:prSet/>
      <dgm:spPr/>
      <dgm:t>
        <a:bodyPr/>
        <a:lstStyle/>
        <a:p>
          <a:endParaRPr lang="en-US"/>
        </a:p>
      </dgm:t>
    </dgm:pt>
    <dgm:pt modelId="{16922177-9FC8-4DE0-BF87-403891B2526F}">
      <dgm:prSet/>
      <dgm:spPr/>
      <dgm:t>
        <a:bodyPr/>
        <a:lstStyle/>
        <a:p>
          <a:pPr rtl="0"/>
          <a:r>
            <a:rPr lang="en-GB" smtClean="0"/>
            <a:t>Happiness will be delivered to your door steps </a:t>
          </a:r>
          <a:endParaRPr lang="en-US"/>
        </a:p>
      </dgm:t>
    </dgm:pt>
    <dgm:pt modelId="{7FC059D3-3C81-4A1F-B6FA-DF35AA76114D}" type="parTrans" cxnId="{E7CE93AA-77AA-428F-ADB1-2F12AC62A991}">
      <dgm:prSet/>
      <dgm:spPr/>
      <dgm:t>
        <a:bodyPr/>
        <a:lstStyle/>
        <a:p>
          <a:endParaRPr lang="en-US"/>
        </a:p>
      </dgm:t>
    </dgm:pt>
    <dgm:pt modelId="{E7F2EF25-6D27-4534-85FD-7340CB7C2468}" type="sibTrans" cxnId="{E7CE93AA-77AA-428F-ADB1-2F12AC62A991}">
      <dgm:prSet/>
      <dgm:spPr/>
      <dgm:t>
        <a:bodyPr/>
        <a:lstStyle/>
        <a:p>
          <a:endParaRPr lang="en-US"/>
        </a:p>
      </dgm:t>
    </dgm:pt>
    <dgm:pt modelId="{0C824A66-9EB4-46D3-8E1C-03AC9A7F0D69}">
      <dgm:prSet/>
      <dgm:spPr/>
      <dgm:t>
        <a:bodyPr/>
        <a:lstStyle/>
        <a:p>
          <a:pPr rtl="0"/>
          <a:r>
            <a:rPr lang="en-GB" smtClean="0"/>
            <a:t>Unique Sale Proportion </a:t>
          </a:r>
          <a:endParaRPr lang="en-US"/>
        </a:p>
      </dgm:t>
    </dgm:pt>
    <dgm:pt modelId="{22080595-D23C-41B5-BB02-3AB8DAD8558B}" type="parTrans" cxnId="{0AFC3907-EF76-40E6-8484-52098E91C0B2}">
      <dgm:prSet/>
      <dgm:spPr/>
      <dgm:t>
        <a:bodyPr/>
        <a:lstStyle/>
        <a:p>
          <a:endParaRPr lang="en-US"/>
        </a:p>
      </dgm:t>
    </dgm:pt>
    <dgm:pt modelId="{FC1175CD-3FFE-40C5-8FFE-7F3C7C9E1C2A}" type="sibTrans" cxnId="{0AFC3907-EF76-40E6-8484-52098E91C0B2}">
      <dgm:prSet/>
      <dgm:spPr/>
      <dgm:t>
        <a:bodyPr/>
        <a:lstStyle/>
        <a:p>
          <a:endParaRPr lang="en-US"/>
        </a:p>
      </dgm:t>
    </dgm:pt>
    <dgm:pt modelId="{ECA86835-5D25-40DF-9359-04F8A81B760E}">
      <dgm:prSet/>
      <dgm:spPr/>
      <dgm:t>
        <a:bodyPr/>
        <a:lstStyle/>
        <a:p>
          <a:pPr rtl="0"/>
          <a:r>
            <a:rPr lang="en-GB" smtClean="0"/>
            <a:t>Healthy food helps maintain a youthful appearance</a:t>
          </a:r>
          <a:endParaRPr lang="en-US"/>
        </a:p>
      </dgm:t>
    </dgm:pt>
    <dgm:pt modelId="{DAB7E244-E5C3-4B59-B2DF-33B4B7C88090}" type="parTrans" cxnId="{F8647BCA-0681-40F9-89F3-B73A70C55830}">
      <dgm:prSet/>
      <dgm:spPr/>
      <dgm:t>
        <a:bodyPr/>
        <a:lstStyle/>
        <a:p>
          <a:endParaRPr lang="en-US"/>
        </a:p>
      </dgm:t>
    </dgm:pt>
    <dgm:pt modelId="{4A464290-3950-4701-A337-B7E30BF2CBFE}" type="sibTrans" cxnId="{F8647BCA-0681-40F9-89F3-B73A70C55830}">
      <dgm:prSet/>
      <dgm:spPr/>
      <dgm:t>
        <a:bodyPr/>
        <a:lstStyle/>
        <a:p>
          <a:endParaRPr lang="en-US"/>
        </a:p>
      </dgm:t>
    </dgm:pt>
    <dgm:pt modelId="{0523614B-178B-480E-B1D7-F59EBDC339B7}">
      <dgm:prSet/>
      <dgm:spPr/>
      <dgm:t>
        <a:bodyPr/>
        <a:lstStyle/>
        <a:p>
          <a:pPr rtl="0"/>
          <a:r>
            <a:rPr lang="en-GB" smtClean="0"/>
            <a:t>Healthy eating contributes to maintaining and promoting health</a:t>
          </a:r>
          <a:endParaRPr lang="en-US"/>
        </a:p>
      </dgm:t>
    </dgm:pt>
    <dgm:pt modelId="{C4220D69-3405-442B-90C9-C1AD66E3FBB9}" type="parTrans" cxnId="{EA50E782-0A15-4DEB-9DC6-0C269F687C14}">
      <dgm:prSet/>
      <dgm:spPr/>
      <dgm:t>
        <a:bodyPr/>
        <a:lstStyle/>
        <a:p>
          <a:endParaRPr lang="en-US"/>
        </a:p>
      </dgm:t>
    </dgm:pt>
    <dgm:pt modelId="{AE94A117-8F69-4995-BD89-D17D67D885BF}" type="sibTrans" cxnId="{EA50E782-0A15-4DEB-9DC6-0C269F687C14}">
      <dgm:prSet/>
      <dgm:spPr/>
      <dgm:t>
        <a:bodyPr/>
        <a:lstStyle/>
        <a:p>
          <a:endParaRPr lang="en-US"/>
        </a:p>
      </dgm:t>
    </dgm:pt>
    <dgm:pt modelId="{0CFB29F3-58F1-431A-A98E-166F4DC545B6}">
      <dgm:prSet/>
      <dgm:spPr/>
      <dgm:t>
        <a:bodyPr/>
        <a:lstStyle/>
        <a:p>
          <a:pPr rtl="0"/>
          <a:r>
            <a:rPr lang="en-GB" smtClean="0"/>
            <a:t>Healthy food is crucial in planning the future health of offspring</a:t>
          </a:r>
          <a:endParaRPr lang="en-US"/>
        </a:p>
      </dgm:t>
    </dgm:pt>
    <dgm:pt modelId="{D75CA8E5-3B86-4162-9588-C3D2F863EC50}" type="parTrans" cxnId="{C6288549-C16E-457D-846D-F3FA248202B7}">
      <dgm:prSet/>
      <dgm:spPr/>
      <dgm:t>
        <a:bodyPr/>
        <a:lstStyle/>
        <a:p>
          <a:endParaRPr lang="en-US"/>
        </a:p>
      </dgm:t>
    </dgm:pt>
    <dgm:pt modelId="{B15BA9E9-3381-4593-B5F4-03F6DDC9B75F}" type="sibTrans" cxnId="{C6288549-C16E-457D-846D-F3FA248202B7}">
      <dgm:prSet/>
      <dgm:spPr/>
      <dgm:t>
        <a:bodyPr/>
        <a:lstStyle/>
        <a:p>
          <a:endParaRPr lang="en-US"/>
        </a:p>
      </dgm:t>
    </dgm:pt>
    <dgm:pt modelId="{6B948A95-8AD6-4D9B-BC1D-8992B54B1030}">
      <dgm:prSet/>
      <dgm:spPr/>
      <dgm:t>
        <a:bodyPr/>
        <a:lstStyle/>
        <a:p>
          <a:pPr rtl="0"/>
          <a:r>
            <a:rPr lang="en-GB" smtClean="0"/>
            <a:t>Healthy food can be both tasty and readily available</a:t>
          </a:r>
          <a:endParaRPr lang="en-US"/>
        </a:p>
      </dgm:t>
    </dgm:pt>
    <dgm:pt modelId="{A2F7C873-524C-46D8-8124-4C06D0C95E9B}" type="parTrans" cxnId="{C3C92141-BB2D-44BD-9EAD-131625347DD7}">
      <dgm:prSet/>
      <dgm:spPr/>
      <dgm:t>
        <a:bodyPr/>
        <a:lstStyle/>
        <a:p>
          <a:endParaRPr lang="en-US"/>
        </a:p>
      </dgm:t>
    </dgm:pt>
    <dgm:pt modelId="{B7687CA0-D6D1-4D7F-A6FC-280AFFFDC509}" type="sibTrans" cxnId="{C3C92141-BB2D-44BD-9EAD-131625347DD7}">
      <dgm:prSet/>
      <dgm:spPr/>
      <dgm:t>
        <a:bodyPr/>
        <a:lstStyle/>
        <a:p>
          <a:endParaRPr lang="en-US"/>
        </a:p>
      </dgm:t>
    </dgm:pt>
    <dgm:pt modelId="{06FF4D4E-2BAD-4396-B5DC-F25D0952221D}" type="pres">
      <dgm:prSet presAssocID="{04FB165D-D9AB-4C6F-B441-7F27C74F1FCE}" presName="diagram" presStyleCnt="0">
        <dgm:presLayoutVars>
          <dgm:dir/>
          <dgm:resizeHandles/>
        </dgm:presLayoutVars>
      </dgm:prSet>
      <dgm:spPr/>
    </dgm:pt>
    <dgm:pt modelId="{DE7D8151-D18E-4DAA-9723-E9F3FD50824C}" type="pres">
      <dgm:prSet presAssocID="{4ED9FFB0-6438-4CC7-89B0-0C40AB1EBF79}" presName="firstNode" presStyleLbl="node1" presStyleIdx="0" presStyleCnt="13">
        <dgm:presLayoutVars>
          <dgm:bulletEnabled val="1"/>
        </dgm:presLayoutVars>
      </dgm:prSet>
      <dgm:spPr/>
    </dgm:pt>
    <dgm:pt modelId="{C73C2CB9-EF07-4E02-B561-01BAE6681EDA}" type="pres">
      <dgm:prSet presAssocID="{05706DA8-53B1-40C4-91A7-54D860C29A2D}" presName="sibTrans" presStyleLbl="sibTrans2D1" presStyleIdx="0" presStyleCnt="12"/>
      <dgm:spPr/>
    </dgm:pt>
    <dgm:pt modelId="{A3FBF873-D685-46F1-ADAD-962D4FFB41E6}" type="pres">
      <dgm:prSet presAssocID="{DAC4F4EE-85D3-477C-9ADF-E629FE9F2A33}" presName="middleNode" presStyleCnt="0"/>
      <dgm:spPr/>
    </dgm:pt>
    <dgm:pt modelId="{5CEF49D8-177C-4C6E-8B15-7CD4CABE9ABE}" type="pres">
      <dgm:prSet presAssocID="{DAC4F4EE-85D3-477C-9ADF-E629FE9F2A33}" presName="padding" presStyleLbl="node1" presStyleIdx="0" presStyleCnt="13"/>
      <dgm:spPr/>
    </dgm:pt>
    <dgm:pt modelId="{4F65BEF8-3AD9-4A8A-9FB5-9D453FEDAFD3}" type="pres">
      <dgm:prSet presAssocID="{DAC4F4EE-85D3-477C-9ADF-E629FE9F2A33}" presName="shape" presStyleLbl="node1" presStyleIdx="1" presStyleCnt="13">
        <dgm:presLayoutVars>
          <dgm:bulletEnabled val="1"/>
        </dgm:presLayoutVars>
      </dgm:prSet>
      <dgm:spPr/>
    </dgm:pt>
    <dgm:pt modelId="{F7D0534D-5D51-49CB-B618-EC665E5D8ACE}" type="pres">
      <dgm:prSet presAssocID="{B2051CEB-1BD1-468B-9A21-3FC3C850001F}" presName="sibTrans" presStyleLbl="sibTrans2D1" presStyleIdx="1" presStyleCnt="12"/>
      <dgm:spPr/>
    </dgm:pt>
    <dgm:pt modelId="{A8C97A48-A14F-46A6-992A-5965FBD8C10D}" type="pres">
      <dgm:prSet presAssocID="{C151F81D-BAB5-45B6-AD4C-319D84A58CD2}" presName="middleNode" presStyleCnt="0"/>
      <dgm:spPr/>
    </dgm:pt>
    <dgm:pt modelId="{E38765BA-455C-4221-B58D-0D62AFE9436A}" type="pres">
      <dgm:prSet presAssocID="{C151F81D-BAB5-45B6-AD4C-319D84A58CD2}" presName="padding" presStyleLbl="node1" presStyleIdx="1" presStyleCnt="13"/>
      <dgm:spPr/>
    </dgm:pt>
    <dgm:pt modelId="{C29C07A0-1684-44B7-A19C-F2ED148F7AA8}" type="pres">
      <dgm:prSet presAssocID="{C151F81D-BAB5-45B6-AD4C-319D84A58CD2}" presName="shape" presStyleLbl="node1" presStyleIdx="2" presStyleCnt="13">
        <dgm:presLayoutVars>
          <dgm:bulletEnabled val="1"/>
        </dgm:presLayoutVars>
      </dgm:prSet>
      <dgm:spPr/>
    </dgm:pt>
    <dgm:pt modelId="{3D90E000-6055-4661-901F-96AB4001832F}" type="pres">
      <dgm:prSet presAssocID="{B5A22E6A-BE10-412C-890C-DE2175026378}" presName="sibTrans" presStyleLbl="sibTrans2D1" presStyleIdx="2" presStyleCnt="12"/>
      <dgm:spPr/>
    </dgm:pt>
    <dgm:pt modelId="{9E74C8EF-3065-42E8-BCFF-918C7F2283CB}" type="pres">
      <dgm:prSet presAssocID="{289AE20A-8FCE-4744-83AF-24E88C1B4CA2}" presName="middleNode" presStyleCnt="0"/>
      <dgm:spPr/>
    </dgm:pt>
    <dgm:pt modelId="{AE05FF4C-DA51-4B2A-AD78-B22ABB863FFA}" type="pres">
      <dgm:prSet presAssocID="{289AE20A-8FCE-4744-83AF-24E88C1B4CA2}" presName="padding" presStyleLbl="node1" presStyleIdx="2" presStyleCnt="13"/>
      <dgm:spPr/>
    </dgm:pt>
    <dgm:pt modelId="{EA9D78DA-BE69-43FD-A976-14B5A9B63C06}" type="pres">
      <dgm:prSet presAssocID="{289AE20A-8FCE-4744-83AF-24E88C1B4CA2}" presName="shape" presStyleLbl="node1" presStyleIdx="3" presStyleCnt="13">
        <dgm:presLayoutVars>
          <dgm:bulletEnabled val="1"/>
        </dgm:presLayoutVars>
      </dgm:prSet>
      <dgm:spPr/>
    </dgm:pt>
    <dgm:pt modelId="{BA87498E-CFFC-4D59-B769-378BAAEA6B71}" type="pres">
      <dgm:prSet presAssocID="{A80ABAC2-1B8B-445B-B1C8-3E68B69A7038}" presName="sibTrans" presStyleLbl="sibTrans2D1" presStyleIdx="3" presStyleCnt="12"/>
      <dgm:spPr/>
    </dgm:pt>
    <dgm:pt modelId="{6CDB3993-FCC0-4141-A0DC-80B3706BEA75}" type="pres">
      <dgm:prSet presAssocID="{68C94E7C-6E94-4E9D-906C-3EF42F798BA5}" presName="middleNode" presStyleCnt="0"/>
      <dgm:spPr/>
    </dgm:pt>
    <dgm:pt modelId="{F2D54366-7495-44A8-9DD3-DC8F8E89D98A}" type="pres">
      <dgm:prSet presAssocID="{68C94E7C-6E94-4E9D-906C-3EF42F798BA5}" presName="padding" presStyleLbl="node1" presStyleIdx="3" presStyleCnt="13"/>
      <dgm:spPr/>
    </dgm:pt>
    <dgm:pt modelId="{9FBC17A4-EF8C-4C04-A2D3-6BCE9B5946F1}" type="pres">
      <dgm:prSet presAssocID="{68C94E7C-6E94-4E9D-906C-3EF42F798BA5}" presName="shape" presStyleLbl="node1" presStyleIdx="4" presStyleCnt="13">
        <dgm:presLayoutVars>
          <dgm:bulletEnabled val="1"/>
        </dgm:presLayoutVars>
      </dgm:prSet>
      <dgm:spPr/>
    </dgm:pt>
    <dgm:pt modelId="{46E0CF3A-50DB-43D3-9426-5B5F53CF0708}" type="pres">
      <dgm:prSet presAssocID="{D0691725-67E2-4506-942C-1885EA39CC6B}" presName="sibTrans" presStyleLbl="sibTrans2D1" presStyleIdx="4" presStyleCnt="12"/>
      <dgm:spPr/>
    </dgm:pt>
    <dgm:pt modelId="{C469D2DE-8EA4-460E-BA96-C2000153CE08}" type="pres">
      <dgm:prSet presAssocID="{745AA0DA-E202-440C-88DD-B33DB6BAB2B0}" presName="middleNode" presStyleCnt="0"/>
      <dgm:spPr/>
    </dgm:pt>
    <dgm:pt modelId="{8DB72798-41C5-4529-9016-3589794A21D0}" type="pres">
      <dgm:prSet presAssocID="{745AA0DA-E202-440C-88DD-B33DB6BAB2B0}" presName="padding" presStyleLbl="node1" presStyleIdx="4" presStyleCnt="13"/>
      <dgm:spPr/>
    </dgm:pt>
    <dgm:pt modelId="{ACAACCC3-6EE2-47F3-B7F9-DADE9BC08B98}" type="pres">
      <dgm:prSet presAssocID="{745AA0DA-E202-440C-88DD-B33DB6BAB2B0}" presName="shape" presStyleLbl="node1" presStyleIdx="5" presStyleCnt="13">
        <dgm:presLayoutVars>
          <dgm:bulletEnabled val="1"/>
        </dgm:presLayoutVars>
      </dgm:prSet>
      <dgm:spPr/>
    </dgm:pt>
    <dgm:pt modelId="{B8A17205-17C2-4620-B4DC-BFA72E15EBD7}" type="pres">
      <dgm:prSet presAssocID="{23F728A8-5C36-4662-8DC8-94F445347A15}" presName="sibTrans" presStyleLbl="sibTrans2D1" presStyleIdx="5" presStyleCnt="12"/>
      <dgm:spPr/>
    </dgm:pt>
    <dgm:pt modelId="{0546A800-0F2B-4469-8A83-20A752A32C16}" type="pres">
      <dgm:prSet presAssocID="{ADBA3B5F-CDB3-4A97-8AB3-86E890756DFA}" presName="middleNode" presStyleCnt="0"/>
      <dgm:spPr/>
    </dgm:pt>
    <dgm:pt modelId="{89A9CF14-0563-4A26-B9B2-E603AE86CA9F}" type="pres">
      <dgm:prSet presAssocID="{ADBA3B5F-CDB3-4A97-8AB3-86E890756DFA}" presName="padding" presStyleLbl="node1" presStyleIdx="5" presStyleCnt="13"/>
      <dgm:spPr/>
    </dgm:pt>
    <dgm:pt modelId="{A50AF95A-CE7F-42BD-BE68-B5AF57AEF8CF}" type="pres">
      <dgm:prSet presAssocID="{ADBA3B5F-CDB3-4A97-8AB3-86E890756DFA}" presName="shape" presStyleLbl="node1" presStyleIdx="6" presStyleCnt="13">
        <dgm:presLayoutVars>
          <dgm:bulletEnabled val="1"/>
        </dgm:presLayoutVars>
      </dgm:prSet>
      <dgm:spPr/>
    </dgm:pt>
    <dgm:pt modelId="{54C284C9-875F-4741-A83E-05B17AE152D1}" type="pres">
      <dgm:prSet presAssocID="{4CC68D51-5448-4219-9ABE-2DB00CB65D84}" presName="sibTrans" presStyleLbl="sibTrans2D1" presStyleIdx="6" presStyleCnt="12"/>
      <dgm:spPr/>
    </dgm:pt>
    <dgm:pt modelId="{48C24141-7C88-4C88-9797-CBF7BDA32F8E}" type="pres">
      <dgm:prSet presAssocID="{16922177-9FC8-4DE0-BF87-403891B2526F}" presName="middleNode" presStyleCnt="0"/>
      <dgm:spPr/>
    </dgm:pt>
    <dgm:pt modelId="{4173C1E3-C5EC-4910-9D34-F1732A79DC26}" type="pres">
      <dgm:prSet presAssocID="{16922177-9FC8-4DE0-BF87-403891B2526F}" presName="padding" presStyleLbl="node1" presStyleIdx="6" presStyleCnt="13"/>
      <dgm:spPr/>
    </dgm:pt>
    <dgm:pt modelId="{FC4CE4D2-1F88-4C98-984E-2F67415AF251}" type="pres">
      <dgm:prSet presAssocID="{16922177-9FC8-4DE0-BF87-403891B2526F}" presName="shape" presStyleLbl="node1" presStyleIdx="7" presStyleCnt="13">
        <dgm:presLayoutVars>
          <dgm:bulletEnabled val="1"/>
        </dgm:presLayoutVars>
      </dgm:prSet>
      <dgm:spPr/>
    </dgm:pt>
    <dgm:pt modelId="{B2036DC7-6CF6-448E-A7EA-DCD84CCFE959}" type="pres">
      <dgm:prSet presAssocID="{E7F2EF25-6D27-4534-85FD-7340CB7C2468}" presName="sibTrans" presStyleLbl="sibTrans2D1" presStyleIdx="7" presStyleCnt="12"/>
      <dgm:spPr/>
    </dgm:pt>
    <dgm:pt modelId="{7B453F42-0416-4F70-B4C9-1B056910A57D}" type="pres">
      <dgm:prSet presAssocID="{0C824A66-9EB4-46D3-8E1C-03AC9A7F0D69}" presName="middleNode" presStyleCnt="0"/>
      <dgm:spPr/>
    </dgm:pt>
    <dgm:pt modelId="{7F128E60-0791-464F-9521-34A976431B6D}" type="pres">
      <dgm:prSet presAssocID="{0C824A66-9EB4-46D3-8E1C-03AC9A7F0D69}" presName="padding" presStyleLbl="node1" presStyleIdx="7" presStyleCnt="13"/>
      <dgm:spPr/>
    </dgm:pt>
    <dgm:pt modelId="{18FB039C-3E2D-4F0C-B619-D8F93C04A768}" type="pres">
      <dgm:prSet presAssocID="{0C824A66-9EB4-46D3-8E1C-03AC9A7F0D69}" presName="shape" presStyleLbl="node1" presStyleIdx="8" presStyleCnt="13">
        <dgm:presLayoutVars>
          <dgm:bulletEnabled val="1"/>
        </dgm:presLayoutVars>
      </dgm:prSet>
      <dgm:spPr/>
    </dgm:pt>
    <dgm:pt modelId="{D80EBBC4-B567-4789-8257-3A1FCE0A639F}" type="pres">
      <dgm:prSet presAssocID="{FC1175CD-3FFE-40C5-8FFE-7F3C7C9E1C2A}" presName="sibTrans" presStyleLbl="sibTrans2D1" presStyleIdx="8" presStyleCnt="12"/>
      <dgm:spPr/>
    </dgm:pt>
    <dgm:pt modelId="{A35BD276-65E7-4709-841E-28EE95A732FD}" type="pres">
      <dgm:prSet presAssocID="{ECA86835-5D25-40DF-9359-04F8A81B760E}" presName="middleNode" presStyleCnt="0"/>
      <dgm:spPr/>
    </dgm:pt>
    <dgm:pt modelId="{74A578DC-8CC9-407E-8D31-33ABE09787C5}" type="pres">
      <dgm:prSet presAssocID="{ECA86835-5D25-40DF-9359-04F8A81B760E}" presName="padding" presStyleLbl="node1" presStyleIdx="8" presStyleCnt="13"/>
      <dgm:spPr/>
    </dgm:pt>
    <dgm:pt modelId="{2AF3BDC7-8230-421F-8196-7306BA17CA6E}" type="pres">
      <dgm:prSet presAssocID="{ECA86835-5D25-40DF-9359-04F8A81B760E}" presName="shape" presStyleLbl="node1" presStyleIdx="9" presStyleCnt="13">
        <dgm:presLayoutVars>
          <dgm:bulletEnabled val="1"/>
        </dgm:presLayoutVars>
      </dgm:prSet>
      <dgm:spPr/>
    </dgm:pt>
    <dgm:pt modelId="{9F48CFE8-605A-4447-940B-70EBB924C4E7}" type="pres">
      <dgm:prSet presAssocID="{4A464290-3950-4701-A337-B7E30BF2CBFE}" presName="sibTrans" presStyleLbl="sibTrans2D1" presStyleIdx="9" presStyleCnt="12"/>
      <dgm:spPr/>
    </dgm:pt>
    <dgm:pt modelId="{EDECE38D-2E4C-4B0A-9A2B-0492C5A61025}" type="pres">
      <dgm:prSet presAssocID="{0523614B-178B-480E-B1D7-F59EBDC339B7}" presName="middleNode" presStyleCnt="0"/>
      <dgm:spPr/>
    </dgm:pt>
    <dgm:pt modelId="{DBC128B7-49A2-422D-B25B-0A09DDFC9E1A}" type="pres">
      <dgm:prSet presAssocID="{0523614B-178B-480E-B1D7-F59EBDC339B7}" presName="padding" presStyleLbl="node1" presStyleIdx="9" presStyleCnt="13"/>
      <dgm:spPr/>
    </dgm:pt>
    <dgm:pt modelId="{85D0D8DC-E3C7-45A3-9320-E08DCE0054FC}" type="pres">
      <dgm:prSet presAssocID="{0523614B-178B-480E-B1D7-F59EBDC339B7}" presName="shape" presStyleLbl="node1" presStyleIdx="10" presStyleCnt="13">
        <dgm:presLayoutVars>
          <dgm:bulletEnabled val="1"/>
        </dgm:presLayoutVars>
      </dgm:prSet>
      <dgm:spPr/>
    </dgm:pt>
    <dgm:pt modelId="{106C112E-E3DD-4B8A-AE67-89103F7FA2F4}" type="pres">
      <dgm:prSet presAssocID="{AE94A117-8F69-4995-BD89-D17D67D885BF}" presName="sibTrans" presStyleLbl="sibTrans2D1" presStyleIdx="10" presStyleCnt="12"/>
      <dgm:spPr/>
    </dgm:pt>
    <dgm:pt modelId="{33E5EBC9-5E83-4B6B-BEE4-8EC4802B8C12}" type="pres">
      <dgm:prSet presAssocID="{0CFB29F3-58F1-431A-A98E-166F4DC545B6}" presName="middleNode" presStyleCnt="0"/>
      <dgm:spPr/>
    </dgm:pt>
    <dgm:pt modelId="{977CC046-F168-47DD-B0BE-9C1A55EE30BD}" type="pres">
      <dgm:prSet presAssocID="{0CFB29F3-58F1-431A-A98E-166F4DC545B6}" presName="padding" presStyleLbl="node1" presStyleIdx="10" presStyleCnt="13"/>
      <dgm:spPr/>
    </dgm:pt>
    <dgm:pt modelId="{2FC6D3AC-65B4-4A7E-97C0-F3BE5AF14FC8}" type="pres">
      <dgm:prSet presAssocID="{0CFB29F3-58F1-431A-A98E-166F4DC545B6}" presName="shape" presStyleLbl="node1" presStyleIdx="11" presStyleCnt="13">
        <dgm:presLayoutVars>
          <dgm:bulletEnabled val="1"/>
        </dgm:presLayoutVars>
      </dgm:prSet>
      <dgm:spPr/>
    </dgm:pt>
    <dgm:pt modelId="{4297C3A8-D2ED-487C-80BB-8718D4920E55}" type="pres">
      <dgm:prSet presAssocID="{B15BA9E9-3381-4593-B5F4-03F6DDC9B75F}" presName="sibTrans" presStyleLbl="sibTrans2D1" presStyleIdx="11" presStyleCnt="12"/>
      <dgm:spPr/>
    </dgm:pt>
    <dgm:pt modelId="{2E5D87A0-412A-45D9-9F70-F73FE8F2CC5D}" type="pres">
      <dgm:prSet presAssocID="{6B948A95-8AD6-4D9B-BC1D-8992B54B1030}" presName="lastNode" presStyleLbl="node1" presStyleIdx="12" presStyleCnt="13">
        <dgm:presLayoutVars>
          <dgm:bulletEnabled val="1"/>
        </dgm:presLayoutVars>
      </dgm:prSet>
      <dgm:spPr/>
    </dgm:pt>
  </dgm:ptLst>
  <dgm:cxnLst>
    <dgm:cxn modelId="{5441EE74-2468-4856-AA37-A9F99F45D015}" type="presOf" srcId="{C151F81D-BAB5-45B6-AD4C-319D84A58CD2}" destId="{C29C07A0-1684-44B7-A19C-F2ED148F7AA8}" srcOrd="0" destOrd="0" presId="urn:microsoft.com/office/officeart/2005/8/layout/bProcess2"/>
    <dgm:cxn modelId="{951D36EB-7D1B-4999-821E-5849C99B27A4}" type="presOf" srcId="{B2051CEB-1BD1-468B-9A21-3FC3C850001F}" destId="{F7D0534D-5D51-49CB-B618-EC665E5D8ACE}" srcOrd="0" destOrd="0" presId="urn:microsoft.com/office/officeart/2005/8/layout/bProcess2"/>
    <dgm:cxn modelId="{8CE6BBFF-789E-45FB-B516-11AC9E5881BB}" type="presOf" srcId="{E7F2EF25-6D27-4534-85FD-7340CB7C2468}" destId="{B2036DC7-6CF6-448E-A7EA-DCD84CCFE959}" srcOrd="0" destOrd="0" presId="urn:microsoft.com/office/officeart/2005/8/layout/bProcess2"/>
    <dgm:cxn modelId="{8DBE9AE9-A4D5-469E-B2BC-83FBB6FC6F58}" type="presOf" srcId="{AE94A117-8F69-4995-BD89-D17D67D885BF}" destId="{106C112E-E3DD-4B8A-AE67-89103F7FA2F4}" srcOrd="0" destOrd="0" presId="urn:microsoft.com/office/officeart/2005/8/layout/bProcess2"/>
    <dgm:cxn modelId="{0AFD36DB-0C4E-4210-9C74-556D30911646}" type="presOf" srcId="{0C824A66-9EB4-46D3-8E1C-03AC9A7F0D69}" destId="{18FB039C-3E2D-4F0C-B619-D8F93C04A768}" srcOrd="0" destOrd="0" presId="urn:microsoft.com/office/officeart/2005/8/layout/bProcess2"/>
    <dgm:cxn modelId="{8594C30A-CE32-4CC9-B48C-1AFE86A69760}" type="presOf" srcId="{A80ABAC2-1B8B-445B-B1C8-3E68B69A7038}" destId="{BA87498E-CFFC-4D59-B769-378BAAEA6B71}" srcOrd="0" destOrd="0" presId="urn:microsoft.com/office/officeart/2005/8/layout/bProcess2"/>
    <dgm:cxn modelId="{D385E116-F14A-4C73-9361-4906B19F3CE1}" srcId="{04FB165D-D9AB-4C6F-B441-7F27C74F1FCE}" destId="{4ED9FFB0-6438-4CC7-89B0-0C40AB1EBF79}" srcOrd="0" destOrd="0" parTransId="{818F8C53-9D13-4C5E-A8F9-0C06A401EF10}" sibTransId="{05706DA8-53B1-40C4-91A7-54D860C29A2D}"/>
    <dgm:cxn modelId="{9168E0A2-1238-43D9-9196-5EC48E8EF84F}" type="presOf" srcId="{23F728A8-5C36-4662-8DC8-94F445347A15}" destId="{B8A17205-17C2-4620-B4DC-BFA72E15EBD7}" srcOrd="0" destOrd="0" presId="urn:microsoft.com/office/officeart/2005/8/layout/bProcess2"/>
    <dgm:cxn modelId="{F9806A73-0578-4EDD-A7B1-EBEE473EE2D9}" type="presOf" srcId="{289AE20A-8FCE-4744-83AF-24E88C1B4CA2}" destId="{EA9D78DA-BE69-43FD-A976-14B5A9B63C06}" srcOrd="0" destOrd="0" presId="urn:microsoft.com/office/officeart/2005/8/layout/bProcess2"/>
    <dgm:cxn modelId="{F8647BCA-0681-40F9-89F3-B73A70C55830}" srcId="{04FB165D-D9AB-4C6F-B441-7F27C74F1FCE}" destId="{ECA86835-5D25-40DF-9359-04F8A81B760E}" srcOrd="9" destOrd="0" parTransId="{DAB7E244-E5C3-4B59-B2DF-33B4B7C88090}" sibTransId="{4A464290-3950-4701-A337-B7E30BF2CBFE}"/>
    <dgm:cxn modelId="{2C3F335E-051A-4805-BAEA-FC4D3006E1FE}" type="presOf" srcId="{04FB165D-D9AB-4C6F-B441-7F27C74F1FCE}" destId="{06FF4D4E-2BAD-4396-B5DC-F25D0952221D}" srcOrd="0" destOrd="0" presId="urn:microsoft.com/office/officeart/2005/8/layout/bProcess2"/>
    <dgm:cxn modelId="{5CCB23C9-BF06-4169-B6B6-60CD6D399F3E}" type="presOf" srcId="{ADBA3B5F-CDB3-4A97-8AB3-86E890756DFA}" destId="{A50AF95A-CE7F-42BD-BE68-B5AF57AEF8CF}" srcOrd="0" destOrd="0" presId="urn:microsoft.com/office/officeart/2005/8/layout/bProcess2"/>
    <dgm:cxn modelId="{9C8967C6-107F-4DB4-83A6-87580D5A67C5}" srcId="{04FB165D-D9AB-4C6F-B441-7F27C74F1FCE}" destId="{C151F81D-BAB5-45B6-AD4C-319D84A58CD2}" srcOrd="2" destOrd="0" parTransId="{1A9960A6-D889-48D6-903C-2E0BD95BA445}" sibTransId="{B5A22E6A-BE10-412C-890C-DE2175026378}"/>
    <dgm:cxn modelId="{634AB575-3FB5-4324-BCF4-0B2263D2FE70}" type="presOf" srcId="{DAC4F4EE-85D3-477C-9ADF-E629FE9F2A33}" destId="{4F65BEF8-3AD9-4A8A-9FB5-9D453FEDAFD3}" srcOrd="0" destOrd="0" presId="urn:microsoft.com/office/officeart/2005/8/layout/bProcess2"/>
    <dgm:cxn modelId="{CCCF9948-8FB5-4B3C-B49C-A2BAED8E95B5}" type="presOf" srcId="{0523614B-178B-480E-B1D7-F59EBDC339B7}" destId="{85D0D8DC-E3C7-45A3-9320-E08DCE0054FC}" srcOrd="0" destOrd="0" presId="urn:microsoft.com/office/officeart/2005/8/layout/bProcess2"/>
    <dgm:cxn modelId="{D57D5ACC-DFEE-406D-8D4D-F2D32A57A336}" type="presOf" srcId="{6B948A95-8AD6-4D9B-BC1D-8992B54B1030}" destId="{2E5D87A0-412A-45D9-9F70-F73FE8F2CC5D}" srcOrd="0" destOrd="0" presId="urn:microsoft.com/office/officeart/2005/8/layout/bProcess2"/>
    <dgm:cxn modelId="{A1C0B331-4D7C-47A3-A63A-8C7A7CA86AB9}" srcId="{04FB165D-D9AB-4C6F-B441-7F27C74F1FCE}" destId="{ADBA3B5F-CDB3-4A97-8AB3-86E890756DFA}" srcOrd="6" destOrd="0" parTransId="{E11CB23E-F259-4EFF-86D4-5A789FF1ED51}" sibTransId="{4CC68D51-5448-4219-9ABE-2DB00CB65D84}"/>
    <dgm:cxn modelId="{C6288549-C16E-457D-846D-F3FA248202B7}" srcId="{04FB165D-D9AB-4C6F-B441-7F27C74F1FCE}" destId="{0CFB29F3-58F1-431A-A98E-166F4DC545B6}" srcOrd="11" destOrd="0" parTransId="{D75CA8E5-3B86-4162-9588-C3D2F863EC50}" sibTransId="{B15BA9E9-3381-4593-B5F4-03F6DDC9B75F}"/>
    <dgm:cxn modelId="{A38DD7AC-1507-4C58-B79E-8C92D7F68D4D}" type="presOf" srcId="{D0691725-67E2-4506-942C-1885EA39CC6B}" destId="{46E0CF3A-50DB-43D3-9426-5B5F53CF0708}" srcOrd="0" destOrd="0" presId="urn:microsoft.com/office/officeart/2005/8/layout/bProcess2"/>
    <dgm:cxn modelId="{BE866359-E03B-4237-B93F-205760B7DA0C}" type="presOf" srcId="{4CC68D51-5448-4219-9ABE-2DB00CB65D84}" destId="{54C284C9-875F-4741-A83E-05B17AE152D1}" srcOrd="0" destOrd="0" presId="urn:microsoft.com/office/officeart/2005/8/layout/bProcess2"/>
    <dgm:cxn modelId="{7385FF05-50A0-4DA1-BF95-73350B7A8344}" srcId="{04FB165D-D9AB-4C6F-B441-7F27C74F1FCE}" destId="{DAC4F4EE-85D3-477C-9ADF-E629FE9F2A33}" srcOrd="1" destOrd="0" parTransId="{6DF0750D-D034-4CAE-A1B3-79DDA0FDE6AD}" sibTransId="{B2051CEB-1BD1-468B-9A21-3FC3C850001F}"/>
    <dgm:cxn modelId="{402B76A1-DD61-40D4-98C7-C3C73FBF1AEF}" type="presOf" srcId="{68C94E7C-6E94-4E9D-906C-3EF42F798BA5}" destId="{9FBC17A4-EF8C-4C04-A2D3-6BCE9B5946F1}" srcOrd="0" destOrd="0" presId="urn:microsoft.com/office/officeart/2005/8/layout/bProcess2"/>
    <dgm:cxn modelId="{0AFC3907-EF76-40E6-8484-52098E91C0B2}" srcId="{04FB165D-D9AB-4C6F-B441-7F27C74F1FCE}" destId="{0C824A66-9EB4-46D3-8E1C-03AC9A7F0D69}" srcOrd="8" destOrd="0" parTransId="{22080595-D23C-41B5-BB02-3AB8DAD8558B}" sibTransId="{FC1175CD-3FFE-40C5-8FFE-7F3C7C9E1C2A}"/>
    <dgm:cxn modelId="{9FAC30AF-2C26-4228-8757-CB4EA6B6411C}" type="presOf" srcId="{16922177-9FC8-4DE0-BF87-403891B2526F}" destId="{FC4CE4D2-1F88-4C98-984E-2F67415AF251}" srcOrd="0" destOrd="0" presId="urn:microsoft.com/office/officeart/2005/8/layout/bProcess2"/>
    <dgm:cxn modelId="{6889F572-1518-4819-A494-80A7C22329FA}" srcId="{04FB165D-D9AB-4C6F-B441-7F27C74F1FCE}" destId="{745AA0DA-E202-440C-88DD-B33DB6BAB2B0}" srcOrd="5" destOrd="0" parTransId="{AB7A4E71-903F-450B-9E33-090DA27A115C}" sibTransId="{23F728A8-5C36-4662-8DC8-94F445347A15}"/>
    <dgm:cxn modelId="{C3C92141-BB2D-44BD-9EAD-131625347DD7}" srcId="{04FB165D-D9AB-4C6F-B441-7F27C74F1FCE}" destId="{6B948A95-8AD6-4D9B-BC1D-8992B54B1030}" srcOrd="12" destOrd="0" parTransId="{A2F7C873-524C-46D8-8124-4C06D0C95E9B}" sibTransId="{B7687CA0-D6D1-4D7F-A6FC-280AFFFDC509}"/>
    <dgm:cxn modelId="{927C549F-0EF2-48CE-8FDE-1C7F950853FC}" type="presOf" srcId="{4ED9FFB0-6438-4CC7-89B0-0C40AB1EBF79}" destId="{DE7D8151-D18E-4DAA-9723-E9F3FD50824C}" srcOrd="0" destOrd="0" presId="urn:microsoft.com/office/officeart/2005/8/layout/bProcess2"/>
    <dgm:cxn modelId="{45D27177-8AA0-4D82-88CF-76E656D752F0}" type="presOf" srcId="{B15BA9E9-3381-4593-B5F4-03F6DDC9B75F}" destId="{4297C3A8-D2ED-487C-80BB-8718D4920E55}" srcOrd="0" destOrd="0" presId="urn:microsoft.com/office/officeart/2005/8/layout/bProcess2"/>
    <dgm:cxn modelId="{D3B1C7D5-B7F9-4D4B-99B7-A260BCEDAB6A}" srcId="{04FB165D-D9AB-4C6F-B441-7F27C74F1FCE}" destId="{68C94E7C-6E94-4E9D-906C-3EF42F798BA5}" srcOrd="4" destOrd="0" parTransId="{9AE2A468-2714-46DB-BE46-1BCB8E02518F}" sibTransId="{D0691725-67E2-4506-942C-1885EA39CC6B}"/>
    <dgm:cxn modelId="{E7CE93AA-77AA-428F-ADB1-2F12AC62A991}" srcId="{04FB165D-D9AB-4C6F-B441-7F27C74F1FCE}" destId="{16922177-9FC8-4DE0-BF87-403891B2526F}" srcOrd="7" destOrd="0" parTransId="{7FC059D3-3C81-4A1F-B6FA-DF35AA76114D}" sibTransId="{E7F2EF25-6D27-4534-85FD-7340CB7C2468}"/>
    <dgm:cxn modelId="{0E836295-B6DB-4A64-B870-63A5DCF2C2CE}" type="presOf" srcId="{FC1175CD-3FFE-40C5-8FFE-7F3C7C9E1C2A}" destId="{D80EBBC4-B567-4789-8257-3A1FCE0A639F}" srcOrd="0" destOrd="0" presId="urn:microsoft.com/office/officeart/2005/8/layout/bProcess2"/>
    <dgm:cxn modelId="{BE04BEDB-B94A-4CD9-87C9-BE7621566973}" type="presOf" srcId="{ECA86835-5D25-40DF-9359-04F8A81B760E}" destId="{2AF3BDC7-8230-421F-8196-7306BA17CA6E}" srcOrd="0" destOrd="0" presId="urn:microsoft.com/office/officeart/2005/8/layout/bProcess2"/>
    <dgm:cxn modelId="{D471DD37-B29B-41F9-8593-B1BDADA7A635}" type="presOf" srcId="{4A464290-3950-4701-A337-B7E30BF2CBFE}" destId="{9F48CFE8-605A-4447-940B-70EBB924C4E7}" srcOrd="0" destOrd="0" presId="urn:microsoft.com/office/officeart/2005/8/layout/bProcess2"/>
    <dgm:cxn modelId="{19C6C2FE-5FC8-4506-A90B-2E2AB3667D8F}" srcId="{04FB165D-D9AB-4C6F-B441-7F27C74F1FCE}" destId="{289AE20A-8FCE-4744-83AF-24E88C1B4CA2}" srcOrd="3" destOrd="0" parTransId="{6F529770-E0CB-4EF7-B3A9-FF048962FFAC}" sibTransId="{A80ABAC2-1B8B-445B-B1C8-3E68B69A7038}"/>
    <dgm:cxn modelId="{12E6A8EE-0F48-481E-BBA3-CA75877F51DE}" type="presOf" srcId="{B5A22E6A-BE10-412C-890C-DE2175026378}" destId="{3D90E000-6055-4661-901F-96AB4001832F}" srcOrd="0" destOrd="0" presId="urn:microsoft.com/office/officeart/2005/8/layout/bProcess2"/>
    <dgm:cxn modelId="{EA50E782-0A15-4DEB-9DC6-0C269F687C14}" srcId="{04FB165D-D9AB-4C6F-B441-7F27C74F1FCE}" destId="{0523614B-178B-480E-B1D7-F59EBDC339B7}" srcOrd="10" destOrd="0" parTransId="{C4220D69-3405-442B-90C9-C1AD66E3FBB9}" sibTransId="{AE94A117-8F69-4995-BD89-D17D67D885BF}"/>
    <dgm:cxn modelId="{31E71E0C-4D62-4250-90E5-BC85863C6FA3}" type="presOf" srcId="{745AA0DA-E202-440C-88DD-B33DB6BAB2B0}" destId="{ACAACCC3-6EE2-47F3-B7F9-DADE9BC08B98}" srcOrd="0" destOrd="0" presId="urn:microsoft.com/office/officeart/2005/8/layout/bProcess2"/>
    <dgm:cxn modelId="{747C90BA-D37E-48D3-B6DB-3991270931D4}" type="presOf" srcId="{05706DA8-53B1-40C4-91A7-54D860C29A2D}" destId="{C73C2CB9-EF07-4E02-B561-01BAE6681EDA}" srcOrd="0" destOrd="0" presId="urn:microsoft.com/office/officeart/2005/8/layout/bProcess2"/>
    <dgm:cxn modelId="{86B129A7-715B-4670-8C80-650CFDB66D68}" type="presOf" srcId="{0CFB29F3-58F1-431A-A98E-166F4DC545B6}" destId="{2FC6D3AC-65B4-4A7E-97C0-F3BE5AF14FC8}" srcOrd="0" destOrd="0" presId="urn:microsoft.com/office/officeart/2005/8/layout/bProcess2"/>
    <dgm:cxn modelId="{8EF562C2-BA73-4A13-A956-BCBE00C2528F}" type="presParOf" srcId="{06FF4D4E-2BAD-4396-B5DC-F25D0952221D}" destId="{DE7D8151-D18E-4DAA-9723-E9F3FD50824C}" srcOrd="0" destOrd="0" presId="urn:microsoft.com/office/officeart/2005/8/layout/bProcess2"/>
    <dgm:cxn modelId="{69C29E18-6AC3-4716-AB3F-E2BBAEE3A655}" type="presParOf" srcId="{06FF4D4E-2BAD-4396-B5DC-F25D0952221D}" destId="{C73C2CB9-EF07-4E02-B561-01BAE6681EDA}" srcOrd="1" destOrd="0" presId="urn:microsoft.com/office/officeart/2005/8/layout/bProcess2"/>
    <dgm:cxn modelId="{AF980110-E085-495F-B8BE-E3701CAF7CB7}" type="presParOf" srcId="{06FF4D4E-2BAD-4396-B5DC-F25D0952221D}" destId="{A3FBF873-D685-46F1-ADAD-962D4FFB41E6}" srcOrd="2" destOrd="0" presId="urn:microsoft.com/office/officeart/2005/8/layout/bProcess2"/>
    <dgm:cxn modelId="{A300FC23-D9E0-4DBF-80C1-FA47C916A7B1}" type="presParOf" srcId="{A3FBF873-D685-46F1-ADAD-962D4FFB41E6}" destId="{5CEF49D8-177C-4C6E-8B15-7CD4CABE9ABE}" srcOrd="0" destOrd="0" presId="urn:microsoft.com/office/officeart/2005/8/layout/bProcess2"/>
    <dgm:cxn modelId="{8C208BE5-226B-4102-A08C-5F8694CE2086}" type="presParOf" srcId="{A3FBF873-D685-46F1-ADAD-962D4FFB41E6}" destId="{4F65BEF8-3AD9-4A8A-9FB5-9D453FEDAFD3}" srcOrd="1" destOrd="0" presId="urn:microsoft.com/office/officeart/2005/8/layout/bProcess2"/>
    <dgm:cxn modelId="{EF0AEBEF-AEB7-4E29-8527-8035F092A382}" type="presParOf" srcId="{06FF4D4E-2BAD-4396-B5DC-F25D0952221D}" destId="{F7D0534D-5D51-49CB-B618-EC665E5D8ACE}" srcOrd="3" destOrd="0" presId="urn:microsoft.com/office/officeart/2005/8/layout/bProcess2"/>
    <dgm:cxn modelId="{92DE46FA-BAF1-4510-8FD9-9F86DCA32FDF}" type="presParOf" srcId="{06FF4D4E-2BAD-4396-B5DC-F25D0952221D}" destId="{A8C97A48-A14F-46A6-992A-5965FBD8C10D}" srcOrd="4" destOrd="0" presId="urn:microsoft.com/office/officeart/2005/8/layout/bProcess2"/>
    <dgm:cxn modelId="{3D6CB301-0534-4B3A-ADB0-9D479AEAB696}" type="presParOf" srcId="{A8C97A48-A14F-46A6-992A-5965FBD8C10D}" destId="{E38765BA-455C-4221-B58D-0D62AFE9436A}" srcOrd="0" destOrd="0" presId="urn:microsoft.com/office/officeart/2005/8/layout/bProcess2"/>
    <dgm:cxn modelId="{985EF4E0-FC0E-4E22-9D9C-D4FD78E9E4C1}" type="presParOf" srcId="{A8C97A48-A14F-46A6-992A-5965FBD8C10D}" destId="{C29C07A0-1684-44B7-A19C-F2ED148F7AA8}" srcOrd="1" destOrd="0" presId="urn:microsoft.com/office/officeart/2005/8/layout/bProcess2"/>
    <dgm:cxn modelId="{C1E2DA1A-D302-4C37-B48B-FF00ED26C6F4}" type="presParOf" srcId="{06FF4D4E-2BAD-4396-B5DC-F25D0952221D}" destId="{3D90E000-6055-4661-901F-96AB4001832F}" srcOrd="5" destOrd="0" presId="urn:microsoft.com/office/officeart/2005/8/layout/bProcess2"/>
    <dgm:cxn modelId="{FF1AB30E-4517-44AD-9529-C6F42B9E5D4B}" type="presParOf" srcId="{06FF4D4E-2BAD-4396-B5DC-F25D0952221D}" destId="{9E74C8EF-3065-42E8-BCFF-918C7F2283CB}" srcOrd="6" destOrd="0" presId="urn:microsoft.com/office/officeart/2005/8/layout/bProcess2"/>
    <dgm:cxn modelId="{D7A62D2B-D5F4-4E19-8122-0DCDDB265BC8}" type="presParOf" srcId="{9E74C8EF-3065-42E8-BCFF-918C7F2283CB}" destId="{AE05FF4C-DA51-4B2A-AD78-B22ABB863FFA}" srcOrd="0" destOrd="0" presId="urn:microsoft.com/office/officeart/2005/8/layout/bProcess2"/>
    <dgm:cxn modelId="{B0ECACF5-439F-4941-A75D-981280C63494}" type="presParOf" srcId="{9E74C8EF-3065-42E8-BCFF-918C7F2283CB}" destId="{EA9D78DA-BE69-43FD-A976-14B5A9B63C06}" srcOrd="1" destOrd="0" presId="urn:microsoft.com/office/officeart/2005/8/layout/bProcess2"/>
    <dgm:cxn modelId="{E95FAFA8-9E04-43E8-A9B6-8B3FFB550D51}" type="presParOf" srcId="{06FF4D4E-2BAD-4396-B5DC-F25D0952221D}" destId="{BA87498E-CFFC-4D59-B769-378BAAEA6B71}" srcOrd="7" destOrd="0" presId="urn:microsoft.com/office/officeart/2005/8/layout/bProcess2"/>
    <dgm:cxn modelId="{D4FE022B-102B-4FAB-A7CF-61B505A4F159}" type="presParOf" srcId="{06FF4D4E-2BAD-4396-B5DC-F25D0952221D}" destId="{6CDB3993-FCC0-4141-A0DC-80B3706BEA75}" srcOrd="8" destOrd="0" presId="urn:microsoft.com/office/officeart/2005/8/layout/bProcess2"/>
    <dgm:cxn modelId="{6AD561D3-FCFF-4E39-BBFB-4268E94078A0}" type="presParOf" srcId="{6CDB3993-FCC0-4141-A0DC-80B3706BEA75}" destId="{F2D54366-7495-44A8-9DD3-DC8F8E89D98A}" srcOrd="0" destOrd="0" presId="urn:microsoft.com/office/officeart/2005/8/layout/bProcess2"/>
    <dgm:cxn modelId="{DE1811FC-4CC3-41E9-947E-3664D0127A0C}" type="presParOf" srcId="{6CDB3993-FCC0-4141-A0DC-80B3706BEA75}" destId="{9FBC17A4-EF8C-4C04-A2D3-6BCE9B5946F1}" srcOrd="1" destOrd="0" presId="urn:microsoft.com/office/officeart/2005/8/layout/bProcess2"/>
    <dgm:cxn modelId="{26DDB271-691A-4AB1-836D-E85F7CEA6250}" type="presParOf" srcId="{06FF4D4E-2BAD-4396-B5DC-F25D0952221D}" destId="{46E0CF3A-50DB-43D3-9426-5B5F53CF0708}" srcOrd="9" destOrd="0" presId="urn:microsoft.com/office/officeart/2005/8/layout/bProcess2"/>
    <dgm:cxn modelId="{657CCF94-9043-4E4D-A13E-2B36B963B0FD}" type="presParOf" srcId="{06FF4D4E-2BAD-4396-B5DC-F25D0952221D}" destId="{C469D2DE-8EA4-460E-BA96-C2000153CE08}" srcOrd="10" destOrd="0" presId="urn:microsoft.com/office/officeart/2005/8/layout/bProcess2"/>
    <dgm:cxn modelId="{7B260AE0-7EBC-4286-B6E8-A31C1FA3A1AF}" type="presParOf" srcId="{C469D2DE-8EA4-460E-BA96-C2000153CE08}" destId="{8DB72798-41C5-4529-9016-3589794A21D0}" srcOrd="0" destOrd="0" presId="urn:microsoft.com/office/officeart/2005/8/layout/bProcess2"/>
    <dgm:cxn modelId="{5A7AD356-6FED-4378-AAAF-97607216AFC7}" type="presParOf" srcId="{C469D2DE-8EA4-460E-BA96-C2000153CE08}" destId="{ACAACCC3-6EE2-47F3-B7F9-DADE9BC08B98}" srcOrd="1" destOrd="0" presId="urn:microsoft.com/office/officeart/2005/8/layout/bProcess2"/>
    <dgm:cxn modelId="{9800C889-631F-4D15-B2C4-379FDC7ADA6F}" type="presParOf" srcId="{06FF4D4E-2BAD-4396-B5DC-F25D0952221D}" destId="{B8A17205-17C2-4620-B4DC-BFA72E15EBD7}" srcOrd="11" destOrd="0" presId="urn:microsoft.com/office/officeart/2005/8/layout/bProcess2"/>
    <dgm:cxn modelId="{519436F3-34C2-485F-9590-E9519CE2957D}" type="presParOf" srcId="{06FF4D4E-2BAD-4396-B5DC-F25D0952221D}" destId="{0546A800-0F2B-4469-8A83-20A752A32C16}" srcOrd="12" destOrd="0" presId="urn:microsoft.com/office/officeart/2005/8/layout/bProcess2"/>
    <dgm:cxn modelId="{0A467C1D-1E9D-468E-BFD1-CAFA27E8AD76}" type="presParOf" srcId="{0546A800-0F2B-4469-8A83-20A752A32C16}" destId="{89A9CF14-0563-4A26-B9B2-E603AE86CA9F}" srcOrd="0" destOrd="0" presId="urn:microsoft.com/office/officeart/2005/8/layout/bProcess2"/>
    <dgm:cxn modelId="{D229A017-598D-4E55-B223-A8594B5EDCD5}" type="presParOf" srcId="{0546A800-0F2B-4469-8A83-20A752A32C16}" destId="{A50AF95A-CE7F-42BD-BE68-B5AF57AEF8CF}" srcOrd="1" destOrd="0" presId="urn:microsoft.com/office/officeart/2005/8/layout/bProcess2"/>
    <dgm:cxn modelId="{8B3F08DC-9FB4-4A42-AB94-D52495ADD8BA}" type="presParOf" srcId="{06FF4D4E-2BAD-4396-B5DC-F25D0952221D}" destId="{54C284C9-875F-4741-A83E-05B17AE152D1}" srcOrd="13" destOrd="0" presId="urn:microsoft.com/office/officeart/2005/8/layout/bProcess2"/>
    <dgm:cxn modelId="{BCD29744-5385-4AD8-BFBF-FC25F4D55152}" type="presParOf" srcId="{06FF4D4E-2BAD-4396-B5DC-F25D0952221D}" destId="{48C24141-7C88-4C88-9797-CBF7BDA32F8E}" srcOrd="14" destOrd="0" presId="urn:microsoft.com/office/officeart/2005/8/layout/bProcess2"/>
    <dgm:cxn modelId="{70D6A392-0F87-4D8E-B21D-A1021E6A70AB}" type="presParOf" srcId="{48C24141-7C88-4C88-9797-CBF7BDA32F8E}" destId="{4173C1E3-C5EC-4910-9D34-F1732A79DC26}" srcOrd="0" destOrd="0" presId="urn:microsoft.com/office/officeart/2005/8/layout/bProcess2"/>
    <dgm:cxn modelId="{BE49C4E8-54D4-4DBF-921B-EFC4CB6197BA}" type="presParOf" srcId="{48C24141-7C88-4C88-9797-CBF7BDA32F8E}" destId="{FC4CE4D2-1F88-4C98-984E-2F67415AF251}" srcOrd="1" destOrd="0" presId="urn:microsoft.com/office/officeart/2005/8/layout/bProcess2"/>
    <dgm:cxn modelId="{1BFE75BE-9D47-4E35-B629-DA296AB505E3}" type="presParOf" srcId="{06FF4D4E-2BAD-4396-B5DC-F25D0952221D}" destId="{B2036DC7-6CF6-448E-A7EA-DCD84CCFE959}" srcOrd="15" destOrd="0" presId="urn:microsoft.com/office/officeart/2005/8/layout/bProcess2"/>
    <dgm:cxn modelId="{1B3CBCEF-EC60-46D3-BF34-630889E5C7E0}" type="presParOf" srcId="{06FF4D4E-2BAD-4396-B5DC-F25D0952221D}" destId="{7B453F42-0416-4F70-B4C9-1B056910A57D}" srcOrd="16" destOrd="0" presId="urn:microsoft.com/office/officeart/2005/8/layout/bProcess2"/>
    <dgm:cxn modelId="{B24F3413-4F10-4B5D-ADD2-9CF581D2F3A4}" type="presParOf" srcId="{7B453F42-0416-4F70-B4C9-1B056910A57D}" destId="{7F128E60-0791-464F-9521-34A976431B6D}" srcOrd="0" destOrd="0" presId="urn:microsoft.com/office/officeart/2005/8/layout/bProcess2"/>
    <dgm:cxn modelId="{74B401A7-49B0-4074-9C24-FCB2BD8524EB}" type="presParOf" srcId="{7B453F42-0416-4F70-B4C9-1B056910A57D}" destId="{18FB039C-3E2D-4F0C-B619-D8F93C04A768}" srcOrd="1" destOrd="0" presId="urn:microsoft.com/office/officeart/2005/8/layout/bProcess2"/>
    <dgm:cxn modelId="{4A377138-657C-4A60-98F7-B4D0A19B1ECB}" type="presParOf" srcId="{06FF4D4E-2BAD-4396-B5DC-F25D0952221D}" destId="{D80EBBC4-B567-4789-8257-3A1FCE0A639F}" srcOrd="17" destOrd="0" presId="urn:microsoft.com/office/officeart/2005/8/layout/bProcess2"/>
    <dgm:cxn modelId="{02282C31-D483-49DC-B3A7-659027AD2E8F}" type="presParOf" srcId="{06FF4D4E-2BAD-4396-B5DC-F25D0952221D}" destId="{A35BD276-65E7-4709-841E-28EE95A732FD}" srcOrd="18" destOrd="0" presId="urn:microsoft.com/office/officeart/2005/8/layout/bProcess2"/>
    <dgm:cxn modelId="{9B3ACF4E-3D8A-490A-A094-BB6B646B00A8}" type="presParOf" srcId="{A35BD276-65E7-4709-841E-28EE95A732FD}" destId="{74A578DC-8CC9-407E-8D31-33ABE09787C5}" srcOrd="0" destOrd="0" presId="urn:microsoft.com/office/officeart/2005/8/layout/bProcess2"/>
    <dgm:cxn modelId="{4E66CD95-61CB-436B-9213-7978E66D9C9B}" type="presParOf" srcId="{A35BD276-65E7-4709-841E-28EE95A732FD}" destId="{2AF3BDC7-8230-421F-8196-7306BA17CA6E}" srcOrd="1" destOrd="0" presId="urn:microsoft.com/office/officeart/2005/8/layout/bProcess2"/>
    <dgm:cxn modelId="{2E85EFC9-E10E-4366-9EA5-BFB21CED90F2}" type="presParOf" srcId="{06FF4D4E-2BAD-4396-B5DC-F25D0952221D}" destId="{9F48CFE8-605A-4447-940B-70EBB924C4E7}" srcOrd="19" destOrd="0" presId="urn:microsoft.com/office/officeart/2005/8/layout/bProcess2"/>
    <dgm:cxn modelId="{68058243-E62A-49C7-A959-665977896EA0}" type="presParOf" srcId="{06FF4D4E-2BAD-4396-B5DC-F25D0952221D}" destId="{EDECE38D-2E4C-4B0A-9A2B-0492C5A61025}" srcOrd="20" destOrd="0" presId="urn:microsoft.com/office/officeart/2005/8/layout/bProcess2"/>
    <dgm:cxn modelId="{5AF42255-B6FF-4970-BC72-87BF38A48EA2}" type="presParOf" srcId="{EDECE38D-2E4C-4B0A-9A2B-0492C5A61025}" destId="{DBC128B7-49A2-422D-B25B-0A09DDFC9E1A}" srcOrd="0" destOrd="0" presId="urn:microsoft.com/office/officeart/2005/8/layout/bProcess2"/>
    <dgm:cxn modelId="{623C938F-EA0C-4422-838C-B5D6B75E6068}" type="presParOf" srcId="{EDECE38D-2E4C-4B0A-9A2B-0492C5A61025}" destId="{85D0D8DC-E3C7-45A3-9320-E08DCE0054FC}" srcOrd="1" destOrd="0" presId="urn:microsoft.com/office/officeart/2005/8/layout/bProcess2"/>
    <dgm:cxn modelId="{F042607C-36D9-4FBE-8D60-3F7D2574C4C1}" type="presParOf" srcId="{06FF4D4E-2BAD-4396-B5DC-F25D0952221D}" destId="{106C112E-E3DD-4B8A-AE67-89103F7FA2F4}" srcOrd="21" destOrd="0" presId="urn:microsoft.com/office/officeart/2005/8/layout/bProcess2"/>
    <dgm:cxn modelId="{1B64AFB6-EDE0-43C4-AC69-B335F95BB597}" type="presParOf" srcId="{06FF4D4E-2BAD-4396-B5DC-F25D0952221D}" destId="{33E5EBC9-5E83-4B6B-BEE4-8EC4802B8C12}" srcOrd="22" destOrd="0" presId="urn:microsoft.com/office/officeart/2005/8/layout/bProcess2"/>
    <dgm:cxn modelId="{84ED8802-DFCA-4CA5-A774-C7576E2567DE}" type="presParOf" srcId="{33E5EBC9-5E83-4B6B-BEE4-8EC4802B8C12}" destId="{977CC046-F168-47DD-B0BE-9C1A55EE30BD}" srcOrd="0" destOrd="0" presId="urn:microsoft.com/office/officeart/2005/8/layout/bProcess2"/>
    <dgm:cxn modelId="{3EAC759E-5C14-4EEC-ADDA-5C19D542B0E2}" type="presParOf" srcId="{33E5EBC9-5E83-4B6B-BEE4-8EC4802B8C12}" destId="{2FC6D3AC-65B4-4A7E-97C0-F3BE5AF14FC8}" srcOrd="1" destOrd="0" presId="urn:microsoft.com/office/officeart/2005/8/layout/bProcess2"/>
    <dgm:cxn modelId="{92317227-1576-4CD5-8EF6-BB6E76194B44}" type="presParOf" srcId="{06FF4D4E-2BAD-4396-B5DC-F25D0952221D}" destId="{4297C3A8-D2ED-487C-80BB-8718D4920E55}" srcOrd="23" destOrd="0" presId="urn:microsoft.com/office/officeart/2005/8/layout/bProcess2"/>
    <dgm:cxn modelId="{9FE2316C-549A-4535-BFB3-0A43A687C9DC}" type="presParOf" srcId="{06FF4D4E-2BAD-4396-B5DC-F25D0952221D}" destId="{2E5D87A0-412A-45D9-9F70-F73FE8F2CC5D}" srcOrd="2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F6EC90-B521-4171-BAE8-F75892152C8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1B2FF95-1886-48B8-8381-BFCA042C1514}">
      <dgm:prSet phldrT="[Text]" custT="1"/>
      <dgm:spPr/>
      <dgm:t>
        <a:bodyPr/>
        <a:lstStyle/>
        <a:p>
          <a:endParaRPr lang="en-US" sz="1600" b="1" dirty="0"/>
        </a:p>
      </dgm:t>
    </dgm:pt>
    <dgm:pt modelId="{1D9B7A29-9C40-43C5-A0DD-209889426044}" type="parTrans" cxnId="{6B71F02B-A2CD-4F59-B1F7-45643BA52C77}">
      <dgm:prSet/>
      <dgm:spPr/>
      <dgm:t>
        <a:bodyPr/>
        <a:lstStyle/>
        <a:p>
          <a:endParaRPr lang="en-US"/>
        </a:p>
      </dgm:t>
    </dgm:pt>
    <dgm:pt modelId="{6F5D3CC1-6FF0-41D9-9F82-A63108B3B9F2}" type="sibTrans" cxnId="{6B71F02B-A2CD-4F59-B1F7-45643BA52C77}">
      <dgm:prSet/>
      <dgm:spPr/>
      <dgm:t>
        <a:bodyPr/>
        <a:lstStyle/>
        <a:p>
          <a:endParaRPr lang="en-US"/>
        </a:p>
      </dgm:t>
    </dgm:pt>
    <dgm:pt modelId="{118010E1-296B-4631-A855-FE7C8B4023F3}">
      <dgm:prSet phldrT="[Text]"/>
      <dgm:spPr/>
      <dgm:t>
        <a:bodyPr/>
        <a:lstStyle/>
        <a:p>
          <a:endParaRPr lang="en-US" dirty="0"/>
        </a:p>
      </dgm:t>
    </dgm:pt>
    <dgm:pt modelId="{919F42B9-DBF1-410F-9596-46DEE5AA60A0}" type="parTrans" cxnId="{D909887F-88BC-436F-819A-CA471BA7B32B}">
      <dgm:prSet/>
      <dgm:spPr/>
      <dgm:t>
        <a:bodyPr/>
        <a:lstStyle/>
        <a:p>
          <a:endParaRPr lang="en-US"/>
        </a:p>
      </dgm:t>
    </dgm:pt>
    <dgm:pt modelId="{F5EEE140-F8D2-4BE4-98A9-08A8CC1396DA}" type="sibTrans" cxnId="{D909887F-88BC-436F-819A-CA471BA7B32B}">
      <dgm:prSet/>
      <dgm:spPr/>
      <dgm:t>
        <a:bodyPr/>
        <a:lstStyle/>
        <a:p>
          <a:endParaRPr lang="en-US"/>
        </a:p>
      </dgm:t>
    </dgm:pt>
    <dgm:pt modelId="{8EA8EA90-6625-4291-B9C6-48F1C1B2CFA9}">
      <dgm:prSet phldrT="[Text]"/>
      <dgm:spPr/>
      <dgm:t>
        <a:bodyPr/>
        <a:lstStyle/>
        <a:p>
          <a:endParaRPr lang="en-US" dirty="0"/>
        </a:p>
      </dgm:t>
    </dgm:pt>
    <dgm:pt modelId="{AD610B09-EF85-4790-AC99-D59B432CA940}" type="parTrans" cxnId="{FC76C076-675D-4961-B3F4-F419B7B37276}">
      <dgm:prSet/>
      <dgm:spPr/>
      <dgm:t>
        <a:bodyPr/>
        <a:lstStyle/>
        <a:p>
          <a:endParaRPr lang="en-US"/>
        </a:p>
      </dgm:t>
    </dgm:pt>
    <dgm:pt modelId="{ABA2D040-20A5-468B-87EB-FC7949590E74}" type="sibTrans" cxnId="{FC76C076-675D-4961-B3F4-F419B7B37276}">
      <dgm:prSet/>
      <dgm:spPr/>
      <dgm:t>
        <a:bodyPr/>
        <a:lstStyle/>
        <a:p>
          <a:endParaRPr lang="en-US"/>
        </a:p>
      </dgm:t>
    </dgm:pt>
    <dgm:pt modelId="{05A4E79F-3B14-4AB1-861B-B3B653E57A18}" type="pres">
      <dgm:prSet presAssocID="{EDF6EC90-B521-4171-BAE8-F75892152C83}" presName="compositeShape" presStyleCnt="0">
        <dgm:presLayoutVars>
          <dgm:chMax val="7"/>
          <dgm:dir/>
          <dgm:resizeHandles val="exact"/>
        </dgm:presLayoutVars>
      </dgm:prSet>
      <dgm:spPr/>
    </dgm:pt>
    <dgm:pt modelId="{2512C91A-0788-4E7A-800B-757A892E62C3}" type="pres">
      <dgm:prSet presAssocID="{31B2FF95-1886-48B8-8381-BFCA042C1514}" presName="circ1" presStyleLbl="vennNode1" presStyleIdx="0" presStyleCnt="3" custScaleY="99890"/>
      <dgm:spPr/>
      <dgm:t>
        <a:bodyPr/>
        <a:lstStyle/>
        <a:p>
          <a:endParaRPr lang="en-US"/>
        </a:p>
      </dgm:t>
    </dgm:pt>
    <dgm:pt modelId="{4DD239B1-13AC-481E-B1C1-E5D923DD2C51}" type="pres">
      <dgm:prSet presAssocID="{31B2FF95-1886-48B8-8381-BFCA042C151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96901-ED63-481D-9E8A-38D99FD3B96A}" type="pres">
      <dgm:prSet presAssocID="{118010E1-296B-4631-A855-FE7C8B4023F3}" presName="circ2" presStyleLbl="vennNode1" presStyleIdx="1" presStyleCnt="3"/>
      <dgm:spPr/>
      <dgm:t>
        <a:bodyPr/>
        <a:lstStyle/>
        <a:p>
          <a:endParaRPr lang="en-US"/>
        </a:p>
      </dgm:t>
    </dgm:pt>
    <dgm:pt modelId="{ACE0E478-1087-4277-BE62-CBE039B9E033}" type="pres">
      <dgm:prSet presAssocID="{118010E1-296B-4631-A855-FE7C8B4023F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F1F66B-7E91-4F1B-83D4-C1968BA63A56}" type="pres">
      <dgm:prSet presAssocID="{8EA8EA90-6625-4291-B9C6-48F1C1B2CFA9}" presName="circ3" presStyleLbl="vennNode1" presStyleIdx="2" presStyleCnt="3"/>
      <dgm:spPr/>
      <dgm:t>
        <a:bodyPr/>
        <a:lstStyle/>
        <a:p>
          <a:endParaRPr lang="en-US"/>
        </a:p>
      </dgm:t>
    </dgm:pt>
    <dgm:pt modelId="{3C8F4A29-2715-4667-9114-0EB25B3536E9}" type="pres">
      <dgm:prSet presAssocID="{8EA8EA90-6625-4291-B9C6-48F1C1B2CFA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A0322-AD0C-454B-A31E-026C080DFBE0}" type="presOf" srcId="{8EA8EA90-6625-4291-B9C6-48F1C1B2CFA9}" destId="{16F1F66B-7E91-4F1B-83D4-C1968BA63A56}" srcOrd="0" destOrd="0" presId="urn:microsoft.com/office/officeart/2005/8/layout/venn1"/>
    <dgm:cxn modelId="{6B71F02B-A2CD-4F59-B1F7-45643BA52C77}" srcId="{EDF6EC90-B521-4171-BAE8-F75892152C83}" destId="{31B2FF95-1886-48B8-8381-BFCA042C1514}" srcOrd="0" destOrd="0" parTransId="{1D9B7A29-9C40-43C5-A0DD-209889426044}" sibTransId="{6F5D3CC1-6FF0-41D9-9F82-A63108B3B9F2}"/>
    <dgm:cxn modelId="{D909887F-88BC-436F-819A-CA471BA7B32B}" srcId="{EDF6EC90-B521-4171-BAE8-F75892152C83}" destId="{118010E1-296B-4631-A855-FE7C8B4023F3}" srcOrd="1" destOrd="0" parTransId="{919F42B9-DBF1-410F-9596-46DEE5AA60A0}" sibTransId="{F5EEE140-F8D2-4BE4-98A9-08A8CC1396DA}"/>
    <dgm:cxn modelId="{FC76C076-675D-4961-B3F4-F419B7B37276}" srcId="{EDF6EC90-B521-4171-BAE8-F75892152C83}" destId="{8EA8EA90-6625-4291-B9C6-48F1C1B2CFA9}" srcOrd="2" destOrd="0" parTransId="{AD610B09-EF85-4790-AC99-D59B432CA940}" sibTransId="{ABA2D040-20A5-468B-87EB-FC7949590E74}"/>
    <dgm:cxn modelId="{E63C3A3F-F286-49C2-A479-227DA4735E9B}" type="presOf" srcId="{31B2FF95-1886-48B8-8381-BFCA042C1514}" destId="{2512C91A-0788-4E7A-800B-757A892E62C3}" srcOrd="0" destOrd="0" presId="urn:microsoft.com/office/officeart/2005/8/layout/venn1"/>
    <dgm:cxn modelId="{3B6F4FAC-B8B0-4434-BE67-BF4BC168CA38}" type="presOf" srcId="{EDF6EC90-B521-4171-BAE8-F75892152C83}" destId="{05A4E79F-3B14-4AB1-861B-B3B653E57A18}" srcOrd="0" destOrd="0" presId="urn:microsoft.com/office/officeart/2005/8/layout/venn1"/>
    <dgm:cxn modelId="{6159AC8E-352A-4D39-A532-2CA7BFFBDF29}" type="presOf" srcId="{118010E1-296B-4631-A855-FE7C8B4023F3}" destId="{ACE0E478-1087-4277-BE62-CBE039B9E033}" srcOrd="1" destOrd="0" presId="urn:microsoft.com/office/officeart/2005/8/layout/venn1"/>
    <dgm:cxn modelId="{305BF7AC-F6DD-4FF6-9044-1BC60E549BBA}" type="presOf" srcId="{118010E1-296B-4631-A855-FE7C8B4023F3}" destId="{96596901-ED63-481D-9E8A-38D99FD3B96A}" srcOrd="0" destOrd="0" presId="urn:microsoft.com/office/officeart/2005/8/layout/venn1"/>
    <dgm:cxn modelId="{86BC9504-D9A4-4CA5-A206-F4EB9847D907}" type="presOf" srcId="{8EA8EA90-6625-4291-B9C6-48F1C1B2CFA9}" destId="{3C8F4A29-2715-4667-9114-0EB25B3536E9}" srcOrd="1" destOrd="0" presId="urn:microsoft.com/office/officeart/2005/8/layout/venn1"/>
    <dgm:cxn modelId="{5841AE98-721B-4FFA-9593-1DC3F8362AC9}" type="presOf" srcId="{31B2FF95-1886-48B8-8381-BFCA042C1514}" destId="{4DD239B1-13AC-481E-B1C1-E5D923DD2C51}" srcOrd="1" destOrd="0" presId="urn:microsoft.com/office/officeart/2005/8/layout/venn1"/>
    <dgm:cxn modelId="{25CB7D2B-4B98-402B-B49A-C128EBD92EDD}" type="presParOf" srcId="{05A4E79F-3B14-4AB1-861B-B3B653E57A18}" destId="{2512C91A-0788-4E7A-800B-757A892E62C3}" srcOrd="0" destOrd="0" presId="urn:microsoft.com/office/officeart/2005/8/layout/venn1"/>
    <dgm:cxn modelId="{D44C9DBC-408A-41A9-A156-B2AC4FD450F4}" type="presParOf" srcId="{05A4E79F-3B14-4AB1-861B-B3B653E57A18}" destId="{4DD239B1-13AC-481E-B1C1-E5D923DD2C51}" srcOrd="1" destOrd="0" presId="urn:microsoft.com/office/officeart/2005/8/layout/venn1"/>
    <dgm:cxn modelId="{750C354E-5277-41BF-B4D6-21A01E8037B9}" type="presParOf" srcId="{05A4E79F-3B14-4AB1-861B-B3B653E57A18}" destId="{96596901-ED63-481D-9E8A-38D99FD3B96A}" srcOrd="2" destOrd="0" presId="urn:microsoft.com/office/officeart/2005/8/layout/venn1"/>
    <dgm:cxn modelId="{B35C9F8E-16E3-43C1-B42D-BA7761F62FB1}" type="presParOf" srcId="{05A4E79F-3B14-4AB1-861B-B3B653E57A18}" destId="{ACE0E478-1087-4277-BE62-CBE039B9E033}" srcOrd="3" destOrd="0" presId="urn:microsoft.com/office/officeart/2005/8/layout/venn1"/>
    <dgm:cxn modelId="{F5BB18AC-6428-44A3-90E0-84EAF38128E6}" type="presParOf" srcId="{05A4E79F-3B14-4AB1-861B-B3B653E57A18}" destId="{16F1F66B-7E91-4F1B-83D4-C1968BA63A56}" srcOrd="4" destOrd="0" presId="urn:microsoft.com/office/officeart/2005/8/layout/venn1"/>
    <dgm:cxn modelId="{07AD43F9-E16F-425B-AB14-2EE6C78219F3}" type="presParOf" srcId="{05A4E79F-3B14-4AB1-861B-B3B653E57A18}" destId="{3C8F4A29-2715-4667-9114-0EB25B3536E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DA3DAE-BF2B-4F1D-96C3-69B6B89E168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F1E5FD9-00AF-4EB2-B316-069F789BE74F}">
      <dgm:prSet/>
      <dgm:spPr/>
      <dgm:t>
        <a:bodyPr/>
        <a:lstStyle/>
        <a:p>
          <a:pPr rtl="0"/>
          <a:r>
            <a:rPr lang="en-GB" b="1" smtClean="0"/>
            <a:t>Awareness</a:t>
          </a:r>
          <a:endParaRPr lang="en-US"/>
        </a:p>
      </dgm:t>
    </dgm:pt>
    <dgm:pt modelId="{D3FED4D6-E828-499A-BA7B-5446F5C2D4D5}" type="parTrans" cxnId="{53864068-6FF0-465C-AB8E-05E1AE7912AD}">
      <dgm:prSet/>
      <dgm:spPr/>
      <dgm:t>
        <a:bodyPr/>
        <a:lstStyle/>
        <a:p>
          <a:endParaRPr lang="en-US"/>
        </a:p>
      </dgm:t>
    </dgm:pt>
    <dgm:pt modelId="{2E0F282C-1CDF-464F-8E12-9C1B2FE8501E}" type="sibTrans" cxnId="{53864068-6FF0-465C-AB8E-05E1AE7912AD}">
      <dgm:prSet/>
      <dgm:spPr/>
      <dgm:t>
        <a:bodyPr/>
        <a:lstStyle/>
        <a:p>
          <a:endParaRPr lang="en-US"/>
        </a:p>
      </dgm:t>
    </dgm:pt>
    <dgm:pt modelId="{2B5FA82A-A6E4-4A69-94BD-5915C02E6D10}">
      <dgm:prSet/>
      <dgm:spPr/>
      <dgm:t>
        <a:bodyPr/>
        <a:lstStyle/>
        <a:p>
          <a:pPr rtl="0"/>
          <a:r>
            <a:rPr lang="en-GB" b="1" smtClean="0"/>
            <a:t>Knowledge</a:t>
          </a:r>
          <a:endParaRPr lang="en-US"/>
        </a:p>
      </dgm:t>
    </dgm:pt>
    <dgm:pt modelId="{8F08A1A6-36E4-423C-8FB1-A1F25CCE8A1B}" type="parTrans" cxnId="{CD0F09AD-9A49-4305-B844-ED0B1225BB45}">
      <dgm:prSet/>
      <dgm:spPr/>
      <dgm:t>
        <a:bodyPr/>
        <a:lstStyle/>
        <a:p>
          <a:endParaRPr lang="en-US"/>
        </a:p>
      </dgm:t>
    </dgm:pt>
    <dgm:pt modelId="{B0C329B1-CD73-4930-912C-7C7E9754898F}" type="sibTrans" cxnId="{CD0F09AD-9A49-4305-B844-ED0B1225BB45}">
      <dgm:prSet/>
      <dgm:spPr/>
      <dgm:t>
        <a:bodyPr/>
        <a:lstStyle/>
        <a:p>
          <a:endParaRPr lang="en-US"/>
        </a:p>
      </dgm:t>
    </dgm:pt>
    <dgm:pt modelId="{47C267E2-EAF2-4A21-8326-E84CE39C6509}">
      <dgm:prSet/>
      <dgm:spPr/>
      <dgm:t>
        <a:bodyPr/>
        <a:lstStyle/>
        <a:p>
          <a:pPr rtl="0"/>
          <a:r>
            <a:rPr lang="en-GB" b="1" smtClean="0"/>
            <a:t>Liking</a:t>
          </a:r>
          <a:endParaRPr lang="en-US"/>
        </a:p>
      </dgm:t>
    </dgm:pt>
    <dgm:pt modelId="{F5D8BD34-290D-4001-B94B-CA3F7D60FF83}" type="parTrans" cxnId="{EE1B84C2-1003-4587-8A25-059797F0642B}">
      <dgm:prSet/>
      <dgm:spPr/>
      <dgm:t>
        <a:bodyPr/>
        <a:lstStyle/>
        <a:p>
          <a:endParaRPr lang="en-US"/>
        </a:p>
      </dgm:t>
    </dgm:pt>
    <dgm:pt modelId="{0A241A5B-C38C-45C6-BE4B-520EBA66FAF1}" type="sibTrans" cxnId="{EE1B84C2-1003-4587-8A25-059797F0642B}">
      <dgm:prSet/>
      <dgm:spPr/>
      <dgm:t>
        <a:bodyPr/>
        <a:lstStyle/>
        <a:p>
          <a:endParaRPr lang="en-US"/>
        </a:p>
      </dgm:t>
    </dgm:pt>
    <dgm:pt modelId="{291184AE-D654-4F94-9B05-A86C64C94D16}">
      <dgm:prSet/>
      <dgm:spPr/>
      <dgm:t>
        <a:bodyPr/>
        <a:lstStyle/>
        <a:p>
          <a:pPr rtl="0"/>
          <a:r>
            <a:rPr lang="en-GB" b="1" smtClean="0"/>
            <a:t>Preference</a:t>
          </a:r>
          <a:endParaRPr lang="en-US"/>
        </a:p>
      </dgm:t>
    </dgm:pt>
    <dgm:pt modelId="{69B5B7AC-1E86-498F-A1D1-0D972C7B44F4}" type="parTrans" cxnId="{19600FA6-D95A-45E9-B35B-F5A059FC82BA}">
      <dgm:prSet/>
      <dgm:spPr/>
      <dgm:t>
        <a:bodyPr/>
        <a:lstStyle/>
        <a:p>
          <a:endParaRPr lang="en-US"/>
        </a:p>
      </dgm:t>
    </dgm:pt>
    <dgm:pt modelId="{B3948A1C-D66E-4A25-9B81-A7ACA81367DB}" type="sibTrans" cxnId="{19600FA6-D95A-45E9-B35B-F5A059FC82BA}">
      <dgm:prSet/>
      <dgm:spPr/>
      <dgm:t>
        <a:bodyPr/>
        <a:lstStyle/>
        <a:p>
          <a:endParaRPr lang="en-US"/>
        </a:p>
      </dgm:t>
    </dgm:pt>
    <dgm:pt modelId="{1F39AB1F-D68C-4A1E-8CC0-B306945B2BA3}">
      <dgm:prSet/>
      <dgm:spPr/>
      <dgm:t>
        <a:bodyPr/>
        <a:lstStyle/>
        <a:p>
          <a:pPr rtl="0"/>
          <a:r>
            <a:rPr lang="en-GB" b="1" smtClean="0"/>
            <a:t>Trial</a:t>
          </a:r>
          <a:endParaRPr lang="en-US"/>
        </a:p>
      </dgm:t>
    </dgm:pt>
    <dgm:pt modelId="{85A966C0-AD8E-46EF-9209-9FF06BE2963D}" type="parTrans" cxnId="{DA1A6E26-456D-4052-B1C1-C2AB745F0D39}">
      <dgm:prSet/>
      <dgm:spPr/>
      <dgm:t>
        <a:bodyPr/>
        <a:lstStyle/>
        <a:p>
          <a:endParaRPr lang="en-US"/>
        </a:p>
      </dgm:t>
    </dgm:pt>
    <dgm:pt modelId="{D0E1A8C4-F387-4D44-9CAD-069C41D4B55A}" type="sibTrans" cxnId="{DA1A6E26-456D-4052-B1C1-C2AB745F0D39}">
      <dgm:prSet/>
      <dgm:spPr/>
      <dgm:t>
        <a:bodyPr/>
        <a:lstStyle/>
        <a:p>
          <a:endParaRPr lang="en-US"/>
        </a:p>
      </dgm:t>
    </dgm:pt>
    <dgm:pt modelId="{B26042F8-E760-45CE-8BC7-6BE97107E441}">
      <dgm:prSet/>
      <dgm:spPr/>
      <dgm:t>
        <a:bodyPr/>
        <a:lstStyle/>
        <a:p>
          <a:pPr rtl="0"/>
          <a:r>
            <a:rPr lang="en-GB" b="1" smtClean="0"/>
            <a:t>Regular Use </a:t>
          </a:r>
          <a:endParaRPr lang="en-US"/>
        </a:p>
      </dgm:t>
    </dgm:pt>
    <dgm:pt modelId="{344F83A6-C3C8-4DFB-A019-4D50039472D8}" type="parTrans" cxnId="{C8225AC1-3FE6-4D0C-B278-6A1E521F8A2D}">
      <dgm:prSet/>
      <dgm:spPr/>
      <dgm:t>
        <a:bodyPr/>
        <a:lstStyle/>
        <a:p>
          <a:endParaRPr lang="en-US"/>
        </a:p>
      </dgm:t>
    </dgm:pt>
    <dgm:pt modelId="{EB68859D-EC37-4713-8A62-5E8199466D2A}" type="sibTrans" cxnId="{C8225AC1-3FE6-4D0C-B278-6A1E521F8A2D}">
      <dgm:prSet/>
      <dgm:spPr/>
      <dgm:t>
        <a:bodyPr/>
        <a:lstStyle/>
        <a:p>
          <a:endParaRPr lang="en-US"/>
        </a:p>
      </dgm:t>
    </dgm:pt>
    <dgm:pt modelId="{1B59AA7D-DE13-4E6C-8465-8D59330447FF}" type="pres">
      <dgm:prSet presAssocID="{6ADA3DAE-BF2B-4F1D-96C3-69B6B89E168F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EF2D772-30E1-4316-B702-B2834D820F01}" type="pres">
      <dgm:prSet presAssocID="{6ADA3DAE-BF2B-4F1D-96C3-69B6B89E168F}" presName="pyramid" presStyleLbl="node1" presStyleIdx="0" presStyleCnt="1"/>
      <dgm:spPr/>
    </dgm:pt>
    <dgm:pt modelId="{3A45B2BA-9627-4043-8697-FABC1E247420}" type="pres">
      <dgm:prSet presAssocID="{6ADA3DAE-BF2B-4F1D-96C3-69B6B89E168F}" presName="theList" presStyleCnt="0"/>
      <dgm:spPr/>
    </dgm:pt>
    <dgm:pt modelId="{E9A47E7C-655C-4FFC-A3FB-80C1DBBB6D5E}" type="pres">
      <dgm:prSet presAssocID="{3F1E5FD9-00AF-4EB2-B316-069F789BE74F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093DDE-2AC0-41AB-B2F3-30F2EE54C0EA}" type="pres">
      <dgm:prSet presAssocID="{3F1E5FD9-00AF-4EB2-B316-069F789BE74F}" presName="aSpace" presStyleCnt="0"/>
      <dgm:spPr/>
    </dgm:pt>
    <dgm:pt modelId="{EC022027-7CA5-49E6-A058-55F0343816A3}" type="pres">
      <dgm:prSet presAssocID="{2B5FA82A-A6E4-4A69-94BD-5915C02E6D10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D84976-A395-4462-8E32-5021B97E7E3C}" type="pres">
      <dgm:prSet presAssocID="{2B5FA82A-A6E4-4A69-94BD-5915C02E6D10}" presName="aSpace" presStyleCnt="0"/>
      <dgm:spPr/>
    </dgm:pt>
    <dgm:pt modelId="{579E768F-2E29-4534-9BC1-679B182F672B}" type="pres">
      <dgm:prSet presAssocID="{47C267E2-EAF2-4A21-8326-E84CE39C6509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36ED2D-B7B3-4C23-A7B6-8DBD23825007}" type="pres">
      <dgm:prSet presAssocID="{47C267E2-EAF2-4A21-8326-E84CE39C6509}" presName="aSpace" presStyleCnt="0"/>
      <dgm:spPr/>
    </dgm:pt>
    <dgm:pt modelId="{87E9C17D-1739-4198-B718-962A79DFB466}" type="pres">
      <dgm:prSet presAssocID="{291184AE-D654-4F94-9B05-A86C64C94D16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BD9F8-1750-4886-90F2-AA5A237E933A}" type="pres">
      <dgm:prSet presAssocID="{291184AE-D654-4F94-9B05-A86C64C94D16}" presName="aSpace" presStyleCnt="0"/>
      <dgm:spPr/>
    </dgm:pt>
    <dgm:pt modelId="{2E15CCAA-489D-4FF2-9F67-39CD494166CF}" type="pres">
      <dgm:prSet presAssocID="{1F39AB1F-D68C-4A1E-8CC0-B306945B2BA3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B41C0-F679-4EA8-AD56-21CE1B23A58C}" type="pres">
      <dgm:prSet presAssocID="{1F39AB1F-D68C-4A1E-8CC0-B306945B2BA3}" presName="aSpace" presStyleCnt="0"/>
      <dgm:spPr/>
    </dgm:pt>
    <dgm:pt modelId="{DA970B0A-1FE6-4A01-A462-AA4768D04B01}" type="pres">
      <dgm:prSet presAssocID="{B26042F8-E760-45CE-8BC7-6BE97107E441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57FF73-3B5C-4C46-90E7-EBF583A98983}" type="pres">
      <dgm:prSet presAssocID="{B26042F8-E760-45CE-8BC7-6BE97107E441}" presName="aSpace" presStyleCnt="0"/>
      <dgm:spPr/>
    </dgm:pt>
  </dgm:ptLst>
  <dgm:cxnLst>
    <dgm:cxn modelId="{D3D008C3-45A4-4D0D-B4C2-F2D1AAF5A9A4}" type="presOf" srcId="{2B5FA82A-A6E4-4A69-94BD-5915C02E6D10}" destId="{EC022027-7CA5-49E6-A058-55F0343816A3}" srcOrd="0" destOrd="0" presId="urn:microsoft.com/office/officeart/2005/8/layout/pyramid2"/>
    <dgm:cxn modelId="{C8225AC1-3FE6-4D0C-B278-6A1E521F8A2D}" srcId="{6ADA3DAE-BF2B-4F1D-96C3-69B6B89E168F}" destId="{B26042F8-E760-45CE-8BC7-6BE97107E441}" srcOrd="5" destOrd="0" parTransId="{344F83A6-C3C8-4DFB-A019-4D50039472D8}" sibTransId="{EB68859D-EC37-4713-8A62-5E8199466D2A}"/>
    <dgm:cxn modelId="{19600FA6-D95A-45E9-B35B-F5A059FC82BA}" srcId="{6ADA3DAE-BF2B-4F1D-96C3-69B6B89E168F}" destId="{291184AE-D654-4F94-9B05-A86C64C94D16}" srcOrd="3" destOrd="0" parTransId="{69B5B7AC-1E86-498F-A1D1-0D972C7B44F4}" sibTransId="{B3948A1C-D66E-4A25-9B81-A7ACA81367DB}"/>
    <dgm:cxn modelId="{53864068-6FF0-465C-AB8E-05E1AE7912AD}" srcId="{6ADA3DAE-BF2B-4F1D-96C3-69B6B89E168F}" destId="{3F1E5FD9-00AF-4EB2-B316-069F789BE74F}" srcOrd="0" destOrd="0" parTransId="{D3FED4D6-E828-499A-BA7B-5446F5C2D4D5}" sibTransId="{2E0F282C-1CDF-464F-8E12-9C1B2FE8501E}"/>
    <dgm:cxn modelId="{74F11575-181A-4A8A-B47D-D885FF634DEE}" type="presOf" srcId="{6ADA3DAE-BF2B-4F1D-96C3-69B6B89E168F}" destId="{1B59AA7D-DE13-4E6C-8465-8D59330447FF}" srcOrd="0" destOrd="0" presId="urn:microsoft.com/office/officeart/2005/8/layout/pyramid2"/>
    <dgm:cxn modelId="{EE1B84C2-1003-4587-8A25-059797F0642B}" srcId="{6ADA3DAE-BF2B-4F1D-96C3-69B6B89E168F}" destId="{47C267E2-EAF2-4A21-8326-E84CE39C6509}" srcOrd="2" destOrd="0" parTransId="{F5D8BD34-290D-4001-B94B-CA3F7D60FF83}" sibTransId="{0A241A5B-C38C-45C6-BE4B-520EBA66FAF1}"/>
    <dgm:cxn modelId="{DA1A6E26-456D-4052-B1C1-C2AB745F0D39}" srcId="{6ADA3DAE-BF2B-4F1D-96C3-69B6B89E168F}" destId="{1F39AB1F-D68C-4A1E-8CC0-B306945B2BA3}" srcOrd="4" destOrd="0" parTransId="{85A966C0-AD8E-46EF-9209-9FF06BE2963D}" sibTransId="{D0E1A8C4-F387-4D44-9CAD-069C41D4B55A}"/>
    <dgm:cxn modelId="{1576D392-D4A3-4346-BCDC-2930DA0EC110}" type="presOf" srcId="{291184AE-D654-4F94-9B05-A86C64C94D16}" destId="{87E9C17D-1739-4198-B718-962A79DFB466}" srcOrd="0" destOrd="0" presId="urn:microsoft.com/office/officeart/2005/8/layout/pyramid2"/>
    <dgm:cxn modelId="{E884E186-9343-4A59-A63D-DAEB2B8EECD4}" type="presOf" srcId="{3F1E5FD9-00AF-4EB2-B316-069F789BE74F}" destId="{E9A47E7C-655C-4FFC-A3FB-80C1DBBB6D5E}" srcOrd="0" destOrd="0" presId="urn:microsoft.com/office/officeart/2005/8/layout/pyramid2"/>
    <dgm:cxn modelId="{CD0F09AD-9A49-4305-B844-ED0B1225BB45}" srcId="{6ADA3DAE-BF2B-4F1D-96C3-69B6B89E168F}" destId="{2B5FA82A-A6E4-4A69-94BD-5915C02E6D10}" srcOrd="1" destOrd="0" parTransId="{8F08A1A6-36E4-423C-8FB1-A1F25CCE8A1B}" sibTransId="{B0C329B1-CD73-4930-912C-7C7E9754898F}"/>
    <dgm:cxn modelId="{CA3B1906-DF85-4C05-A9FD-2EF949F4393F}" type="presOf" srcId="{B26042F8-E760-45CE-8BC7-6BE97107E441}" destId="{DA970B0A-1FE6-4A01-A462-AA4768D04B01}" srcOrd="0" destOrd="0" presId="urn:microsoft.com/office/officeart/2005/8/layout/pyramid2"/>
    <dgm:cxn modelId="{4F492F58-D48A-407F-83A7-BFC658FDB5B0}" type="presOf" srcId="{1F39AB1F-D68C-4A1E-8CC0-B306945B2BA3}" destId="{2E15CCAA-489D-4FF2-9F67-39CD494166CF}" srcOrd="0" destOrd="0" presId="urn:microsoft.com/office/officeart/2005/8/layout/pyramid2"/>
    <dgm:cxn modelId="{4E0515AB-AFE9-49C0-AD16-190A50C20E69}" type="presOf" srcId="{47C267E2-EAF2-4A21-8326-E84CE39C6509}" destId="{579E768F-2E29-4534-9BC1-679B182F672B}" srcOrd="0" destOrd="0" presId="urn:microsoft.com/office/officeart/2005/8/layout/pyramid2"/>
    <dgm:cxn modelId="{72E065D5-4287-47FA-853B-7EB8267916B8}" type="presParOf" srcId="{1B59AA7D-DE13-4E6C-8465-8D59330447FF}" destId="{4EF2D772-30E1-4316-B702-B2834D820F01}" srcOrd="0" destOrd="0" presId="urn:microsoft.com/office/officeart/2005/8/layout/pyramid2"/>
    <dgm:cxn modelId="{DB6D1EC5-A515-449A-806C-74D980E738AB}" type="presParOf" srcId="{1B59AA7D-DE13-4E6C-8465-8D59330447FF}" destId="{3A45B2BA-9627-4043-8697-FABC1E247420}" srcOrd="1" destOrd="0" presId="urn:microsoft.com/office/officeart/2005/8/layout/pyramid2"/>
    <dgm:cxn modelId="{842AA80E-4B14-449A-BE16-95014D0FB719}" type="presParOf" srcId="{3A45B2BA-9627-4043-8697-FABC1E247420}" destId="{E9A47E7C-655C-4FFC-A3FB-80C1DBBB6D5E}" srcOrd="0" destOrd="0" presId="urn:microsoft.com/office/officeart/2005/8/layout/pyramid2"/>
    <dgm:cxn modelId="{A61BCF0A-9394-4156-B3D2-7FFC77EB99EE}" type="presParOf" srcId="{3A45B2BA-9627-4043-8697-FABC1E247420}" destId="{A3093DDE-2AC0-41AB-B2F3-30F2EE54C0EA}" srcOrd="1" destOrd="0" presId="urn:microsoft.com/office/officeart/2005/8/layout/pyramid2"/>
    <dgm:cxn modelId="{CF747A83-FF00-4BF7-8E6F-78E0C1C3571E}" type="presParOf" srcId="{3A45B2BA-9627-4043-8697-FABC1E247420}" destId="{EC022027-7CA5-49E6-A058-55F0343816A3}" srcOrd="2" destOrd="0" presId="urn:microsoft.com/office/officeart/2005/8/layout/pyramid2"/>
    <dgm:cxn modelId="{5A39B5C9-A596-4C87-AA0C-A8F3984F59E0}" type="presParOf" srcId="{3A45B2BA-9627-4043-8697-FABC1E247420}" destId="{5AD84976-A395-4462-8E32-5021B97E7E3C}" srcOrd="3" destOrd="0" presId="urn:microsoft.com/office/officeart/2005/8/layout/pyramid2"/>
    <dgm:cxn modelId="{9300F07C-B80C-4BF2-B891-61B7B2BD5FA8}" type="presParOf" srcId="{3A45B2BA-9627-4043-8697-FABC1E247420}" destId="{579E768F-2E29-4534-9BC1-679B182F672B}" srcOrd="4" destOrd="0" presId="urn:microsoft.com/office/officeart/2005/8/layout/pyramid2"/>
    <dgm:cxn modelId="{EDE06C26-48F9-49E1-8D94-33355D10BB57}" type="presParOf" srcId="{3A45B2BA-9627-4043-8697-FABC1E247420}" destId="{EE36ED2D-B7B3-4C23-A7B6-8DBD23825007}" srcOrd="5" destOrd="0" presId="urn:microsoft.com/office/officeart/2005/8/layout/pyramid2"/>
    <dgm:cxn modelId="{30F5C03E-82EC-460F-B8F4-AB05139D97D2}" type="presParOf" srcId="{3A45B2BA-9627-4043-8697-FABC1E247420}" destId="{87E9C17D-1739-4198-B718-962A79DFB466}" srcOrd="6" destOrd="0" presId="urn:microsoft.com/office/officeart/2005/8/layout/pyramid2"/>
    <dgm:cxn modelId="{F0DCF8ED-885D-4E09-9FF7-833C55B7E510}" type="presParOf" srcId="{3A45B2BA-9627-4043-8697-FABC1E247420}" destId="{108BD9F8-1750-4886-90F2-AA5A237E933A}" srcOrd="7" destOrd="0" presId="urn:microsoft.com/office/officeart/2005/8/layout/pyramid2"/>
    <dgm:cxn modelId="{A35F3DC3-AF99-47B1-8E30-C9DF49CA9810}" type="presParOf" srcId="{3A45B2BA-9627-4043-8697-FABC1E247420}" destId="{2E15CCAA-489D-4FF2-9F67-39CD494166CF}" srcOrd="8" destOrd="0" presId="urn:microsoft.com/office/officeart/2005/8/layout/pyramid2"/>
    <dgm:cxn modelId="{6170BF94-A447-4BCB-82E4-2A1D7980783D}" type="presParOf" srcId="{3A45B2BA-9627-4043-8697-FABC1E247420}" destId="{D26B41C0-F679-4EA8-AD56-21CE1B23A58C}" srcOrd="9" destOrd="0" presId="urn:microsoft.com/office/officeart/2005/8/layout/pyramid2"/>
    <dgm:cxn modelId="{84C68DB3-1120-43FC-97CA-8BAAE7C316F2}" type="presParOf" srcId="{3A45B2BA-9627-4043-8697-FABC1E247420}" destId="{DA970B0A-1FE6-4A01-A462-AA4768D04B01}" srcOrd="10" destOrd="0" presId="urn:microsoft.com/office/officeart/2005/8/layout/pyramid2"/>
    <dgm:cxn modelId="{1446ACD0-B57D-46B0-BF14-B5C19F31A832}" type="presParOf" srcId="{3A45B2BA-9627-4043-8697-FABC1E247420}" destId="{F757FF73-3B5C-4C46-90E7-EBF583A98983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67A3FAC-4A67-4982-8CE8-CCE4BF040A3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E486EB6-DA68-4051-9520-0EDB935E70A5}">
      <dgm:prSet/>
      <dgm:spPr/>
      <dgm:t>
        <a:bodyPr/>
        <a:lstStyle/>
        <a:p>
          <a:pPr rtl="0"/>
          <a:r>
            <a:rPr lang="en-GB" smtClean="0"/>
            <a:t>Number of fan &amp; followers increased </a:t>
          </a:r>
          <a:endParaRPr lang="en-US"/>
        </a:p>
      </dgm:t>
    </dgm:pt>
    <dgm:pt modelId="{AD70A155-97F0-4FA4-8DB5-2BE1C9ED5B3D}" type="parTrans" cxnId="{1EBD9984-1FC3-401C-BEFB-EADDDA4077F2}">
      <dgm:prSet/>
      <dgm:spPr/>
      <dgm:t>
        <a:bodyPr/>
        <a:lstStyle/>
        <a:p>
          <a:endParaRPr lang="en-US"/>
        </a:p>
      </dgm:t>
    </dgm:pt>
    <dgm:pt modelId="{D51CB091-4E7A-413D-BC02-3C192C431904}" type="sibTrans" cxnId="{1EBD9984-1FC3-401C-BEFB-EADDDA4077F2}">
      <dgm:prSet/>
      <dgm:spPr/>
      <dgm:t>
        <a:bodyPr/>
        <a:lstStyle/>
        <a:p>
          <a:endParaRPr lang="en-US"/>
        </a:p>
      </dgm:t>
    </dgm:pt>
    <dgm:pt modelId="{7D57C526-C818-4DF9-9185-4ED63AAA0674}">
      <dgm:prSet/>
      <dgm:spPr/>
      <dgm:t>
        <a:bodyPr/>
        <a:lstStyle/>
        <a:p>
          <a:pPr rtl="0"/>
          <a:r>
            <a:rPr lang="en-GB" smtClean="0"/>
            <a:t>Section members Engagement by Section members and audience reach in communication strategies </a:t>
          </a:r>
          <a:endParaRPr lang="en-US"/>
        </a:p>
      </dgm:t>
    </dgm:pt>
    <dgm:pt modelId="{6C2A164A-4D39-4BAD-9138-E490A647B59E}" type="parTrans" cxnId="{32E7A50D-E273-4692-818E-CC6945AA7EBB}">
      <dgm:prSet/>
      <dgm:spPr/>
      <dgm:t>
        <a:bodyPr/>
        <a:lstStyle/>
        <a:p>
          <a:endParaRPr lang="en-US"/>
        </a:p>
      </dgm:t>
    </dgm:pt>
    <dgm:pt modelId="{5DD04506-EA4A-4663-8EDF-D086F98A26C1}" type="sibTrans" cxnId="{32E7A50D-E273-4692-818E-CC6945AA7EBB}">
      <dgm:prSet/>
      <dgm:spPr/>
      <dgm:t>
        <a:bodyPr/>
        <a:lstStyle/>
        <a:p>
          <a:endParaRPr lang="en-US"/>
        </a:p>
      </dgm:t>
    </dgm:pt>
    <dgm:pt modelId="{30B28710-59DD-4B97-97AD-238FB784DB50}">
      <dgm:prSet/>
      <dgm:spPr/>
      <dgm:t>
        <a:bodyPr/>
        <a:lstStyle/>
        <a:p>
          <a:pPr rtl="0"/>
          <a:r>
            <a:rPr lang="en-GB" smtClean="0"/>
            <a:t>Social Media analytics should be utilized to evaluate progress </a:t>
          </a:r>
          <a:endParaRPr lang="en-US"/>
        </a:p>
      </dgm:t>
    </dgm:pt>
    <dgm:pt modelId="{DA1A53F0-9233-4096-A56C-D9A11EDDD40D}" type="parTrans" cxnId="{1C28987A-5EBB-419E-AB0F-6F2E6A814EBA}">
      <dgm:prSet/>
      <dgm:spPr/>
      <dgm:t>
        <a:bodyPr/>
        <a:lstStyle/>
        <a:p>
          <a:endParaRPr lang="en-US"/>
        </a:p>
      </dgm:t>
    </dgm:pt>
    <dgm:pt modelId="{72F8EB87-95F1-4B52-8B6B-8225DB59DAD4}" type="sibTrans" cxnId="{1C28987A-5EBB-419E-AB0F-6F2E6A814EBA}">
      <dgm:prSet/>
      <dgm:spPr/>
      <dgm:t>
        <a:bodyPr/>
        <a:lstStyle/>
        <a:p>
          <a:endParaRPr lang="en-US"/>
        </a:p>
      </dgm:t>
    </dgm:pt>
    <dgm:pt modelId="{3CB72D26-BD47-4E99-A529-2C6D0E4D4DA8}" type="pres">
      <dgm:prSet presAssocID="{F67A3FAC-4A67-4982-8CE8-CCE4BF040A32}" presName="arrowDiagram" presStyleCnt="0">
        <dgm:presLayoutVars>
          <dgm:chMax val="5"/>
          <dgm:dir/>
          <dgm:resizeHandles val="exact"/>
        </dgm:presLayoutVars>
      </dgm:prSet>
      <dgm:spPr/>
    </dgm:pt>
    <dgm:pt modelId="{1F97B8C7-A1FD-4ABD-9547-42524B170816}" type="pres">
      <dgm:prSet presAssocID="{F67A3FAC-4A67-4982-8CE8-CCE4BF040A32}" presName="arrow" presStyleLbl="bgShp" presStyleIdx="0" presStyleCnt="1"/>
      <dgm:spPr/>
    </dgm:pt>
    <dgm:pt modelId="{924EAC0E-F2A3-41F5-B169-65A371BC7BDC}" type="pres">
      <dgm:prSet presAssocID="{F67A3FAC-4A67-4982-8CE8-CCE4BF040A32}" presName="arrowDiagram3" presStyleCnt="0"/>
      <dgm:spPr/>
    </dgm:pt>
    <dgm:pt modelId="{507063E3-E3C2-4B2C-8CDF-17141051F9D4}" type="pres">
      <dgm:prSet presAssocID="{EE486EB6-DA68-4051-9520-0EDB935E70A5}" presName="bullet3a" presStyleLbl="node1" presStyleIdx="0" presStyleCnt="3"/>
      <dgm:spPr/>
    </dgm:pt>
    <dgm:pt modelId="{35A49440-D98C-4715-81F5-9F0D3559860A}" type="pres">
      <dgm:prSet presAssocID="{EE486EB6-DA68-4051-9520-0EDB935E70A5}" presName="textBox3a" presStyleLbl="revTx" presStyleIdx="0" presStyleCnt="3">
        <dgm:presLayoutVars>
          <dgm:bulletEnabled val="1"/>
        </dgm:presLayoutVars>
      </dgm:prSet>
      <dgm:spPr/>
    </dgm:pt>
    <dgm:pt modelId="{B8E370AA-9944-4096-A88F-19C8A9A8ECA7}" type="pres">
      <dgm:prSet presAssocID="{7D57C526-C818-4DF9-9185-4ED63AAA0674}" presName="bullet3b" presStyleLbl="node1" presStyleIdx="1" presStyleCnt="3"/>
      <dgm:spPr/>
    </dgm:pt>
    <dgm:pt modelId="{F6C88CAC-36A9-46A5-96EE-94837C587698}" type="pres">
      <dgm:prSet presAssocID="{7D57C526-C818-4DF9-9185-4ED63AAA0674}" presName="textBox3b" presStyleLbl="revTx" presStyleIdx="1" presStyleCnt="3">
        <dgm:presLayoutVars>
          <dgm:bulletEnabled val="1"/>
        </dgm:presLayoutVars>
      </dgm:prSet>
      <dgm:spPr/>
    </dgm:pt>
    <dgm:pt modelId="{FF491A69-9839-48B9-985D-057E779A100B}" type="pres">
      <dgm:prSet presAssocID="{30B28710-59DD-4B97-97AD-238FB784DB50}" presName="bullet3c" presStyleLbl="node1" presStyleIdx="2" presStyleCnt="3"/>
      <dgm:spPr/>
    </dgm:pt>
    <dgm:pt modelId="{72865805-7406-4548-9229-0DDB0AFEC95A}" type="pres">
      <dgm:prSet presAssocID="{30B28710-59DD-4B97-97AD-238FB784DB50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1C28987A-5EBB-419E-AB0F-6F2E6A814EBA}" srcId="{F67A3FAC-4A67-4982-8CE8-CCE4BF040A32}" destId="{30B28710-59DD-4B97-97AD-238FB784DB50}" srcOrd="2" destOrd="0" parTransId="{DA1A53F0-9233-4096-A56C-D9A11EDDD40D}" sibTransId="{72F8EB87-95F1-4B52-8B6B-8225DB59DAD4}"/>
    <dgm:cxn modelId="{0C0BA031-31E1-4127-8019-F29D1AE26D23}" type="presOf" srcId="{30B28710-59DD-4B97-97AD-238FB784DB50}" destId="{72865805-7406-4548-9229-0DDB0AFEC95A}" srcOrd="0" destOrd="0" presId="urn:microsoft.com/office/officeart/2005/8/layout/arrow2"/>
    <dgm:cxn modelId="{1EBD9984-1FC3-401C-BEFB-EADDDA4077F2}" srcId="{F67A3FAC-4A67-4982-8CE8-CCE4BF040A32}" destId="{EE486EB6-DA68-4051-9520-0EDB935E70A5}" srcOrd="0" destOrd="0" parTransId="{AD70A155-97F0-4FA4-8DB5-2BE1C9ED5B3D}" sibTransId="{D51CB091-4E7A-413D-BC02-3C192C431904}"/>
    <dgm:cxn modelId="{A9285763-F375-45D8-A973-2D189F7EE3E8}" type="presOf" srcId="{7D57C526-C818-4DF9-9185-4ED63AAA0674}" destId="{F6C88CAC-36A9-46A5-96EE-94837C587698}" srcOrd="0" destOrd="0" presId="urn:microsoft.com/office/officeart/2005/8/layout/arrow2"/>
    <dgm:cxn modelId="{89616F54-210C-42E2-99B9-F68361B8C2E9}" type="presOf" srcId="{F67A3FAC-4A67-4982-8CE8-CCE4BF040A32}" destId="{3CB72D26-BD47-4E99-A529-2C6D0E4D4DA8}" srcOrd="0" destOrd="0" presId="urn:microsoft.com/office/officeart/2005/8/layout/arrow2"/>
    <dgm:cxn modelId="{32E7A50D-E273-4692-818E-CC6945AA7EBB}" srcId="{F67A3FAC-4A67-4982-8CE8-CCE4BF040A32}" destId="{7D57C526-C818-4DF9-9185-4ED63AAA0674}" srcOrd="1" destOrd="0" parTransId="{6C2A164A-4D39-4BAD-9138-E490A647B59E}" sibTransId="{5DD04506-EA4A-4663-8EDF-D086F98A26C1}"/>
    <dgm:cxn modelId="{AADC9CA3-7F0C-4216-A15F-D4F07C98C9DD}" type="presOf" srcId="{EE486EB6-DA68-4051-9520-0EDB935E70A5}" destId="{35A49440-D98C-4715-81F5-9F0D3559860A}" srcOrd="0" destOrd="0" presId="urn:microsoft.com/office/officeart/2005/8/layout/arrow2"/>
    <dgm:cxn modelId="{FDDA49FC-300D-4D8B-9F1B-24F034869C3D}" type="presParOf" srcId="{3CB72D26-BD47-4E99-A529-2C6D0E4D4DA8}" destId="{1F97B8C7-A1FD-4ABD-9547-42524B170816}" srcOrd="0" destOrd="0" presId="urn:microsoft.com/office/officeart/2005/8/layout/arrow2"/>
    <dgm:cxn modelId="{2D2E91F2-3AC4-44EF-B80F-78E11E6EE719}" type="presParOf" srcId="{3CB72D26-BD47-4E99-A529-2C6D0E4D4DA8}" destId="{924EAC0E-F2A3-41F5-B169-65A371BC7BDC}" srcOrd="1" destOrd="0" presId="urn:microsoft.com/office/officeart/2005/8/layout/arrow2"/>
    <dgm:cxn modelId="{861ABA6C-E328-4B69-BFE7-D8E576CA2181}" type="presParOf" srcId="{924EAC0E-F2A3-41F5-B169-65A371BC7BDC}" destId="{507063E3-E3C2-4B2C-8CDF-17141051F9D4}" srcOrd="0" destOrd="0" presId="urn:microsoft.com/office/officeart/2005/8/layout/arrow2"/>
    <dgm:cxn modelId="{A644EC3A-0A63-4D79-812D-B83CC56F101F}" type="presParOf" srcId="{924EAC0E-F2A3-41F5-B169-65A371BC7BDC}" destId="{35A49440-D98C-4715-81F5-9F0D3559860A}" srcOrd="1" destOrd="0" presId="urn:microsoft.com/office/officeart/2005/8/layout/arrow2"/>
    <dgm:cxn modelId="{F8506F79-D8F8-48C7-9DEA-46978C6004A6}" type="presParOf" srcId="{924EAC0E-F2A3-41F5-B169-65A371BC7BDC}" destId="{B8E370AA-9944-4096-A88F-19C8A9A8ECA7}" srcOrd="2" destOrd="0" presId="urn:microsoft.com/office/officeart/2005/8/layout/arrow2"/>
    <dgm:cxn modelId="{816B2F79-A744-4B01-94F3-6BCA5C422DFF}" type="presParOf" srcId="{924EAC0E-F2A3-41F5-B169-65A371BC7BDC}" destId="{F6C88CAC-36A9-46A5-96EE-94837C587698}" srcOrd="3" destOrd="0" presId="urn:microsoft.com/office/officeart/2005/8/layout/arrow2"/>
    <dgm:cxn modelId="{F2FF9EEC-4030-4EF6-80D6-1C6E1D88E666}" type="presParOf" srcId="{924EAC0E-F2A3-41F5-B169-65A371BC7BDC}" destId="{FF491A69-9839-48B9-985D-057E779A100B}" srcOrd="4" destOrd="0" presId="urn:microsoft.com/office/officeart/2005/8/layout/arrow2"/>
    <dgm:cxn modelId="{0F0C8C4A-6813-450D-B5B6-C383F4D46CC6}" type="presParOf" srcId="{924EAC0E-F2A3-41F5-B169-65A371BC7BDC}" destId="{72865805-7406-4548-9229-0DDB0AFEC95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B05BB-3B15-4F97-843B-DC05541F2430}">
      <dsp:nvSpPr>
        <dsp:cNvPr id="0" name=""/>
        <dsp:cNvSpPr/>
      </dsp:nvSpPr>
      <dsp:spPr>
        <a:xfrm rot="16200000">
          <a:off x="3378200" y="-3378200"/>
          <a:ext cx="2387600" cy="9144000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0" tIns="0" rIns="412750" bIns="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/>
            <a:t>Cookants</a:t>
          </a:r>
          <a:endParaRPr lang="en-US" sz="6500" kern="1200" dirty="0"/>
        </a:p>
      </dsp:txBody>
      <dsp:txXfrm rot="5400000">
        <a:off x="0" y="477520"/>
        <a:ext cx="9144000" cy="14325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13F09-87A3-4F12-8A0F-E99F783F0CFE}">
      <dsp:nvSpPr>
        <dsp:cNvPr id="0" name=""/>
        <dsp:cNvSpPr/>
      </dsp:nvSpPr>
      <dsp:spPr>
        <a:xfrm>
          <a:off x="3364992" y="0"/>
          <a:ext cx="3785616" cy="13255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kern="1200" smtClean="0"/>
            <a:t>Thank you</a:t>
          </a:r>
          <a:endParaRPr lang="en-US" sz="6000" kern="1200"/>
        </a:p>
      </dsp:txBody>
      <dsp:txXfrm>
        <a:off x="3429701" y="64709"/>
        <a:ext cx="3656198" cy="119614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C405E-B260-4642-A151-CFCD5C5B3974}">
      <dsp:nvSpPr>
        <dsp:cNvPr id="0" name=""/>
        <dsp:cNvSpPr/>
      </dsp:nvSpPr>
      <dsp:spPr>
        <a:xfrm>
          <a:off x="3151006" y="1573867"/>
          <a:ext cx="4298580" cy="1416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Let us know your thoughts and suggestions.</a:t>
          </a:r>
          <a:endParaRPr lang="en-US" sz="3100" kern="1200"/>
        </a:p>
      </dsp:txBody>
      <dsp:txXfrm>
        <a:off x="3151006" y="1573867"/>
        <a:ext cx="4298580" cy="1416577"/>
      </dsp:txXfrm>
    </dsp:sp>
    <dsp:sp modelId="{D46E6813-8A2B-40D3-834E-86E05FDE3D76}">
      <dsp:nvSpPr>
        <dsp:cNvPr id="0" name=""/>
        <dsp:cNvSpPr/>
      </dsp:nvSpPr>
      <dsp:spPr>
        <a:xfrm>
          <a:off x="3146122" y="1143032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A5D8A-E30C-4A59-8389-D8F691E1C9F0}">
      <dsp:nvSpPr>
        <dsp:cNvPr id="0" name=""/>
        <dsp:cNvSpPr/>
      </dsp:nvSpPr>
      <dsp:spPr>
        <a:xfrm>
          <a:off x="3385474" y="664327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9F0BB-7327-4C66-8715-95846F516BE3}">
      <dsp:nvSpPr>
        <dsp:cNvPr id="0" name=""/>
        <dsp:cNvSpPr/>
      </dsp:nvSpPr>
      <dsp:spPr>
        <a:xfrm>
          <a:off x="3959921" y="760068"/>
          <a:ext cx="537322" cy="5373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8FF6C-4CF9-4156-99F9-56D09A8C4214}">
      <dsp:nvSpPr>
        <dsp:cNvPr id="0" name=""/>
        <dsp:cNvSpPr/>
      </dsp:nvSpPr>
      <dsp:spPr>
        <a:xfrm>
          <a:off x="4438627" y="233492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86EB0-2642-476C-9AE5-41734D3C4EB2}">
      <dsp:nvSpPr>
        <dsp:cNvPr id="0" name=""/>
        <dsp:cNvSpPr/>
      </dsp:nvSpPr>
      <dsp:spPr>
        <a:xfrm>
          <a:off x="5060944" y="42009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6D3CAE-08D4-4508-A983-1DE3EF6A5F68}">
      <dsp:nvSpPr>
        <dsp:cNvPr id="0" name=""/>
        <dsp:cNvSpPr/>
      </dsp:nvSpPr>
      <dsp:spPr>
        <a:xfrm>
          <a:off x="5826873" y="377103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A8BA1-D5C7-41F7-B376-B3F081B7EF32}">
      <dsp:nvSpPr>
        <dsp:cNvPr id="0" name=""/>
        <dsp:cNvSpPr/>
      </dsp:nvSpPr>
      <dsp:spPr>
        <a:xfrm>
          <a:off x="6305579" y="616456"/>
          <a:ext cx="537322" cy="5373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62382-EB66-4F94-9700-DA92C70F1D9A}">
      <dsp:nvSpPr>
        <dsp:cNvPr id="0" name=""/>
        <dsp:cNvSpPr/>
      </dsp:nvSpPr>
      <dsp:spPr>
        <a:xfrm>
          <a:off x="6975766" y="1143032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A11E0-998D-4877-803A-431CBF40415B}">
      <dsp:nvSpPr>
        <dsp:cNvPr id="0" name=""/>
        <dsp:cNvSpPr/>
      </dsp:nvSpPr>
      <dsp:spPr>
        <a:xfrm>
          <a:off x="7262990" y="1669608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E6668-9D60-47B1-915A-59067CFA40A7}">
      <dsp:nvSpPr>
        <dsp:cNvPr id="0" name=""/>
        <dsp:cNvSpPr/>
      </dsp:nvSpPr>
      <dsp:spPr>
        <a:xfrm>
          <a:off x="4773721" y="664327"/>
          <a:ext cx="879255" cy="879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B7025-B619-41AD-9C7F-645F64387616}">
      <dsp:nvSpPr>
        <dsp:cNvPr id="0" name=""/>
        <dsp:cNvSpPr/>
      </dsp:nvSpPr>
      <dsp:spPr>
        <a:xfrm>
          <a:off x="2906769" y="2483408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23D5B-0B61-461C-BB60-F5B488664646}">
      <dsp:nvSpPr>
        <dsp:cNvPr id="0" name=""/>
        <dsp:cNvSpPr/>
      </dsp:nvSpPr>
      <dsp:spPr>
        <a:xfrm>
          <a:off x="3193992" y="2914243"/>
          <a:ext cx="537322" cy="5373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872854-339E-4C3B-9E41-8C04FFC15282}">
      <dsp:nvSpPr>
        <dsp:cNvPr id="0" name=""/>
        <dsp:cNvSpPr/>
      </dsp:nvSpPr>
      <dsp:spPr>
        <a:xfrm>
          <a:off x="3912051" y="3297207"/>
          <a:ext cx="781560" cy="781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3E2F3-2559-441A-8C7A-536601977B00}">
      <dsp:nvSpPr>
        <dsp:cNvPr id="0" name=""/>
        <dsp:cNvSpPr/>
      </dsp:nvSpPr>
      <dsp:spPr>
        <a:xfrm>
          <a:off x="4917332" y="3919525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D94B7-F2B5-46C3-88E9-8716AEA1C0E8}">
      <dsp:nvSpPr>
        <dsp:cNvPr id="0" name=""/>
        <dsp:cNvSpPr/>
      </dsp:nvSpPr>
      <dsp:spPr>
        <a:xfrm>
          <a:off x="5108815" y="3297207"/>
          <a:ext cx="537322" cy="5373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754A4-9506-424C-A567-E27CFF08223A}">
      <dsp:nvSpPr>
        <dsp:cNvPr id="0" name=""/>
        <dsp:cNvSpPr/>
      </dsp:nvSpPr>
      <dsp:spPr>
        <a:xfrm>
          <a:off x="5587520" y="3967395"/>
          <a:ext cx="341932" cy="34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9E417-3E01-47DD-B891-C3A8596E35A9}">
      <dsp:nvSpPr>
        <dsp:cNvPr id="0" name=""/>
        <dsp:cNvSpPr/>
      </dsp:nvSpPr>
      <dsp:spPr>
        <a:xfrm>
          <a:off x="6018355" y="3201466"/>
          <a:ext cx="781560" cy="781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C7AC7-9239-437D-BB53-7291E8756908}">
      <dsp:nvSpPr>
        <dsp:cNvPr id="0" name=""/>
        <dsp:cNvSpPr/>
      </dsp:nvSpPr>
      <dsp:spPr>
        <a:xfrm>
          <a:off x="7071507" y="3009984"/>
          <a:ext cx="537322" cy="5373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B0F14-0AB5-4BDA-88C9-AF5945AF5797}">
      <dsp:nvSpPr>
        <dsp:cNvPr id="0" name=""/>
        <dsp:cNvSpPr/>
      </dsp:nvSpPr>
      <dsp:spPr>
        <a:xfrm>
          <a:off x="-1713755" y="-290191"/>
          <a:ext cx="2236144" cy="2236144"/>
        </a:xfrm>
        <a:prstGeom prst="blockArc">
          <a:avLst>
            <a:gd name="adj1" fmla="val 18900000"/>
            <a:gd name="adj2" fmla="val 2700000"/>
            <a:gd name="adj3" fmla="val 96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1427B-C1C3-43E7-8660-7180FA70E9B3}">
      <dsp:nvSpPr>
        <dsp:cNvPr id="0" name=""/>
        <dsp:cNvSpPr/>
      </dsp:nvSpPr>
      <dsp:spPr>
        <a:xfrm>
          <a:off x="509382" y="420374"/>
          <a:ext cx="8634617" cy="81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131" tIns="106680" rIns="106680" bIns="10668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Strategy &amp; Campaign Plan</a:t>
          </a:r>
          <a:endParaRPr lang="en-US" sz="4200" kern="1200" dirty="0"/>
        </a:p>
      </dsp:txBody>
      <dsp:txXfrm>
        <a:off x="509382" y="420374"/>
        <a:ext cx="8634617" cy="815012"/>
      </dsp:txXfrm>
    </dsp:sp>
    <dsp:sp modelId="{C878F354-8030-4BB0-94CD-A71DF274AEFE}">
      <dsp:nvSpPr>
        <dsp:cNvPr id="0" name=""/>
        <dsp:cNvSpPr/>
      </dsp:nvSpPr>
      <dsp:spPr>
        <a:xfrm>
          <a:off x="0" y="318498"/>
          <a:ext cx="1018765" cy="1018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91682-B355-40A6-9D85-4D7A0C43CCD9}">
      <dsp:nvSpPr>
        <dsp:cNvPr id="0" name=""/>
        <dsp:cNvSpPr/>
      </dsp:nvSpPr>
      <dsp:spPr>
        <a:xfrm>
          <a:off x="7784" y="0"/>
          <a:ext cx="3147491" cy="350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 smtClean="0"/>
            <a:t>Introducing The Brand &amp; and It’s services to people.</a:t>
          </a:r>
          <a:endParaRPr lang="en-US" sz="4200" kern="1200"/>
        </a:p>
      </dsp:txBody>
      <dsp:txXfrm>
        <a:off x="99971" y="92187"/>
        <a:ext cx="2963117" cy="3321960"/>
      </dsp:txXfrm>
    </dsp:sp>
    <dsp:sp modelId="{2083EB9B-5941-401D-8F80-4EAC28BA0402}">
      <dsp:nvSpPr>
        <dsp:cNvPr id="0" name=""/>
        <dsp:cNvSpPr/>
      </dsp:nvSpPr>
      <dsp:spPr>
        <a:xfrm>
          <a:off x="3684054" y="0"/>
          <a:ext cx="3147491" cy="350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 smtClean="0"/>
            <a:t>Making it a Top Brand in the specific industry.</a:t>
          </a:r>
          <a:endParaRPr lang="en-US" sz="4200" kern="1200"/>
        </a:p>
      </dsp:txBody>
      <dsp:txXfrm>
        <a:off x="3776241" y="92187"/>
        <a:ext cx="2963117" cy="3321960"/>
      </dsp:txXfrm>
    </dsp:sp>
    <dsp:sp modelId="{280B7CF8-1447-477B-9C70-6C055BEA06A4}">
      <dsp:nvSpPr>
        <dsp:cNvPr id="0" name=""/>
        <dsp:cNvSpPr/>
      </dsp:nvSpPr>
      <dsp:spPr>
        <a:xfrm>
          <a:off x="7360324" y="0"/>
          <a:ext cx="3147491" cy="3506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 smtClean="0"/>
            <a:t>Brining New Customers and making sure they stay loyal.</a:t>
          </a:r>
          <a:endParaRPr lang="en-US" sz="4200" kern="1200"/>
        </a:p>
      </dsp:txBody>
      <dsp:txXfrm>
        <a:off x="7452511" y="92187"/>
        <a:ext cx="2963117" cy="33219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5FC8F-1E21-4D31-B0F4-B921FA61636F}">
      <dsp:nvSpPr>
        <dsp:cNvPr id="0" name=""/>
        <dsp:cNvSpPr/>
      </dsp:nvSpPr>
      <dsp:spPr>
        <a:xfrm>
          <a:off x="0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15BFB-5B83-4925-B423-DB36CB4F37CB}">
      <dsp:nvSpPr>
        <dsp:cNvPr id="0" name=""/>
        <dsp:cNvSpPr/>
      </dsp:nvSpPr>
      <dsp:spPr>
        <a:xfrm>
          <a:off x="2175669" y="0"/>
          <a:ext cx="8339931" cy="43513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smtClean="0"/>
            <a:t>Introducing Cookants app to people &amp; how it works.</a:t>
          </a:r>
          <a:endParaRPr lang="en-US" sz="2500" kern="1200"/>
        </a:p>
      </dsp:txBody>
      <dsp:txXfrm>
        <a:off x="2175669" y="0"/>
        <a:ext cx="8339931" cy="543918"/>
      </dsp:txXfrm>
    </dsp:sp>
    <dsp:sp modelId="{FFBB98C6-0883-4686-BA90-F0D3055FE9ED}">
      <dsp:nvSpPr>
        <dsp:cNvPr id="0" name=""/>
        <dsp:cNvSpPr/>
      </dsp:nvSpPr>
      <dsp:spPr>
        <a:xfrm>
          <a:off x="380742" y="543918"/>
          <a:ext cx="3589852" cy="358985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79CE2-A46D-48C6-893E-B21900F41004}">
      <dsp:nvSpPr>
        <dsp:cNvPr id="0" name=""/>
        <dsp:cNvSpPr/>
      </dsp:nvSpPr>
      <dsp:spPr>
        <a:xfrm>
          <a:off x="2175669" y="543918"/>
          <a:ext cx="8339931" cy="35898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smtClean="0"/>
            <a:t>Increasing Brand Visibility.</a:t>
          </a:r>
          <a:endParaRPr lang="en-US" sz="2500" kern="1200"/>
        </a:p>
      </dsp:txBody>
      <dsp:txXfrm>
        <a:off x="2175669" y="543918"/>
        <a:ext cx="8339931" cy="543918"/>
      </dsp:txXfrm>
    </dsp:sp>
    <dsp:sp modelId="{BC6DCD98-894F-4614-AF1A-540441750F68}">
      <dsp:nvSpPr>
        <dsp:cNvPr id="0" name=""/>
        <dsp:cNvSpPr/>
      </dsp:nvSpPr>
      <dsp:spPr>
        <a:xfrm>
          <a:off x="761485" y="1087837"/>
          <a:ext cx="2828366" cy="28283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FA6B6-F873-414B-84A0-1C32DE3CFD91}">
      <dsp:nvSpPr>
        <dsp:cNvPr id="0" name=""/>
        <dsp:cNvSpPr/>
      </dsp:nvSpPr>
      <dsp:spPr>
        <a:xfrm>
          <a:off x="2175669" y="1087837"/>
          <a:ext cx="8339931" cy="28283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smtClean="0"/>
            <a:t>Promoting awareness on healthy food.</a:t>
          </a:r>
          <a:endParaRPr lang="en-US" sz="2500" kern="1200"/>
        </a:p>
      </dsp:txBody>
      <dsp:txXfrm>
        <a:off x="2175669" y="1087837"/>
        <a:ext cx="8339931" cy="543914"/>
      </dsp:txXfrm>
    </dsp:sp>
    <dsp:sp modelId="{7E5E5CC3-5FC2-4454-AD1F-8657A3A3382D}">
      <dsp:nvSpPr>
        <dsp:cNvPr id="0" name=""/>
        <dsp:cNvSpPr/>
      </dsp:nvSpPr>
      <dsp:spPr>
        <a:xfrm>
          <a:off x="1142226" y="1631751"/>
          <a:ext cx="2066885" cy="2066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758B1-4CDC-46B8-A0AA-C3ADD5166E79}">
      <dsp:nvSpPr>
        <dsp:cNvPr id="0" name=""/>
        <dsp:cNvSpPr/>
      </dsp:nvSpPr>
      <dsp:spPr>
        <a:xfrm>
          <a:off x="2175669" y="1631751"/>
          <a:ext cx="8339931" cy="20668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smtClean="0"/>
            <a:t>Promoting Homemade, healthy and hygienic food.</a:t>
          </a:r>
          <a:endParaRPr lang="en-US" sz="2500" kern="1200"/>
        </a:p>
      </dsp:txBody>
      <dsp:txXfrm>
        <a:off x="2175669" y="1631751"/>
        <a:ext cx="8339931" cy="543918"/>
      </dsp:txXfrm>
    </dsp:sp>
    <dsp:sp modelId="{FC84A3BA-E2A1-4524-8B3F-40001170BB7B}">
      <dsp:nvSpPr>
        <dsp:cNvPr id="0" name=""/>
        <dsp:cNvSpPr/>
      </dsp:nvSpPr>
      <dsp:spPr>
        <a:xfrm>
          <a:off x="1522968" y="2175670"/>
          <a:ext cx="1305400" cy="13054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2E750-7A9E-490E-8B01-957F5CAC859A}">
      <dsp:nvSpPr>
        <dsp:cNvPr id="0" name=""/>
        <dsp:cNvSpPr/>
      </dsp:nvSpPr>
      <dsp:spPr>
        <a:xfrm>
          <a:off x="2175669" y="2175670"/>
          <a:ext cx="8339931" cy="130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Increasing the number of loyal customers.</a:t>
          </a:r>
          <a:endParaRPr lang="en-US" sz="2500" kern="1200" dirty="0"/>
        </a:p>
      </dsp:txBody>
      <dsp:txXfrm>
        <a:off x="2175669" y="2175670"/>
        <a:ext cx="8339931" cy="543918"/>
      </dsp:txXfrm>
    </dsp:sp>
    <dsp:sp modelId="{6AFFEABA-F2B6-4BB9-A652-D2F4A7DADEE2}">
      <dsp:nvSpPr>
        <dsp:cNvPr id="0" name=""/>
        <dsp:cNvSpPr/>
      </dsp:nvSpPr>
      <dsp:spPr>
        <a:xfrm>
          <a:off x="1903711" y="2719589"/>
          <a:ext cx="543914" cy="54391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EAFA4-529E-488F-AEEB-1B9B727DD956}">
      <dsp:nvSpPr>
        <dsp:cNvPr id="0" name=""/>
        <dsp:cNvSpPr/>
      </dsp:nvSpPr>
      <dsp:spPr>
        <a:xfrm>
          <a:off x="2175669" y="2719589"/>
          <a:ext cx="8339931" cy="5439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/>
            <a:t>Q/A for Social Media Platforms.</a:t>
          </a:r>
          <a:endParaRPr lang="en-US" sz="2500" kern="1200" dirty="0"/>
        </a:p>
      </dsp:txBody>
      <dsp:txXfrm>
        <a:off x="2175669" y="2719589"/>
        <a:ext cx="8339931" cy="5439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4693E-34C1-4806-B135-877E27E71FDC}">
      <dsp:nvSpPr>
        <dsp:cNvPr id="0" name=""/>
        <dsp:cNvSpPr/>
      </dsp:nvSpPr>
      <dsp:spPr>
        <a:xfrm>
          <a:off x="341939" y="0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/>
            <a:t>Primary Target Market:                                          </a:t>
          </a:r>
          <a:endParaRPr lang="en-US" sz="1700" kern="1200" dirty="0"/>
        </a:p>
      </dsp:txBody>
      <dsp:txXfrm>
        <a:off x="364157" y="22218"/>
        <a:ext cx="2797270" cy="410696"/>
      </dsp:txXfrm>
    </dsp:sp>
    <dsp:sp modelId="{703C6927-2542-4870-BBCB-321C7F8F9332}">
      <dsp:nvSpPr>
        <dsp:cNvPr id="0" name=""/>
        <dsp:cNvSpPr/>
      </dsp:nvSpPr>
      <dsp:spPr>
        <a:xfrm>
          <a:off x="341939" y="445825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Millennials.</a:t>
          </a:r>
          <a:endParaRPr lang="en-US" sz="1700" kern="1200"/>
        </a:p>
      </dsp:txBody>
      <dsp:txXfrm>
        <a:off x="364157" y="468043"/>
        <a:ext cx="2797270" cy="410696"/>
      </dsp:txXfrm>
    </dsp:sp>
    <dsp:sp modelId="{FDADDFC6-18EE-441E-935F-2F4CF801AD31}">
      <dsp:nvSpPr>
        <dsp:cNvPr id="0" name=""/>
        <dsp:cNvSpPr/>
      </dsp:nvSpPr>
      <dsp:spPr>
        <a:xfrm>
          <a:off x="341939" y="907038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Job Holders</a:t>
          </a:r>
          <a:r>
            <a:rPr lang="en-US" sz="1700" kern="1200" smtClean="0"/>
            <a:t>.</a:t>
          </a:r>
          <a:r>
            <a:rPr lang="en-GB" sz="1700" kern="1200" smtClean="0"/>
            <a:t> </a:t>
          </a:r>
          <a:endParaRPr lang="en-US" sz="1700" kern="1200"/>
        </a:p>
      </dsp:txBody>
      <dsp:txXfrm>
        <a:off x="364157" y="929256"/>
        <a:ext cx="2797270" cy="410696"/>
      </dsp:txXfrm>
    </dsp:sp>
    <dsp:sp modelId="{827D4271-430E-448F-BC80-4151812CA9E8}">
      <dsp:nvSpPr>
        <dsp:cNvPr id="0" name=""/>
        <dsp:cNvSpPr/>
      </dsp:nvSpPr>
      <dsp:spPr>
        <a:xfrm>
          <a:off x="345377" y="1354402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Regular Office Goers.</a:t>
          </a:r>
          <a:endParaRPr lang="en-US" sz="1700" kern="1200" dirty="0"/>
        </a:p>
      </dsp:txBody>
      <dsp:txXfrm>
        <a:off x="367595" y="1376620"/>
        <a:ext cx="2797270" cy="410696"/>
      </dsp:txXfrm>
    </dsp:sp>
    <dsp:sp modelId="{D6B74664-AB49-4B29-8955-7E8548F44DBA}">
      <dsp:nvSpPr>
        <dsp:cNvPr id="0" name=""/>
        <dsp:cNvSpPr/>
      </dsp:nvSpPr>
      <dsp:spPr>
        <a:xfrm>
          <a:off x="331567" y="1796127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Students.</a:t>
          </a:r>
          <a:endParaRPr lang="en-US" sz="1700" kern="1200"/>
        </a:p>
      </dsp:txBody>
      <dsp:txXfrm>
        <a:off x="353785" y="1818345"/>
        <a:ext cx="2797270" cy="410696"/>
      </dsp:txXfrm>
    </dsp:sp>
    <dsp:sp modelId="{DEE95A4F-3307-4F6E-9AB6-1F9C9E102EE3}">
      <dsp:nvSpPr>
        <dsp:cNvPr id="0" name=""/>
        <dsp:cNvSpPr/>
      </dsp:nvSpPr>
      <dsp:spPr>
        <a:xfrm>
          <a:off x="331538" y="2246308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Age group: 22 – 50 years old.</a:t>
          </a:r>
          <a:endParaRPr lang="en-US" sz="1700" kern="1200" dirty="0"/>
        </a:p>
      </dsp:txBody>
      <dsp:txXfrm>
        <a:off x="353756" y="2268526"/>
        <a:ext cx="2797270" cy="410696"/>
      </dsp:txXfrm>
    </dsp:sp>
    <dsp:sp modelId="{1600B2E8-1DD2-4BA0-A48A-AFE9299C4E2F}">
      <dsp:nvSpPr>
        <dsp:cNvPr id="0" name=""/>
        <dsp:cNvSpPr/>
      </dsp:nvSpPr>
      <dsp:spPr>
        <a:xfrm>
          <a:off x="5010322" y="0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 smtClean="0"/>
            <a:t>Secondary Target Market</a:t>
          </a:r>
          <a:endParaRPr lang="en-US" sz="1700" kern="1200" dirty="0"/>
        </a:p>
      </dsp:txBody>
      <dsp:txXfrm>
        <a:off x="5032540" y="22218"/>
        <a:ext cx="2797270" cy="410696"/>
      </dsp:txXfrm>
    </dsp:sp>
    <dsp:sp modelId="{CC812345-857A-45AE-B7AB-47B84CB2729F}">
      <dsp:nvSpPr>
        <dsp:cNvPr id="0" name=""/>
        <dsp:cNvSpPr/>
      </dsp:nvSpPr>
      <dsp:spPr>
        <a:xfrm>
          <a:off x="5011572" y="445374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Bachelors Away from Home.</a:t>
          </a:r>
          <a:endParaRPr lang="en-US" sz="1700" kern="1200"/>
        </a:p>
      </dsp:txBody>
      <dsp:txXfrm>
        <a:off x="5033790" y="467592"/>
        <a:ext cx="2797270" cy="410696"/>
      </dsp:txXfrm>
    </dsp:sp>
    <dsp:sp modelId="{68DCA21D-43FA-483D-8AF7-6240BC888F59}">
      <dsp:nvSpPr>
        <dsp:cNvPr id="0" name=""/>
        <dsp:cNvSpPr/>
      </dsp:nvSpPr>
      <dsp:spPr>
        <a:xfrm>
          <a:off x="5011572" y="906592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Events.</a:t>
          </a:r>
          <a:endParaRPr lang="en-US" sz="1700" kern="1200"/>
        </a:p>
      </dsp:txBody>
      <dsp:txXfrm>
        <a:off x="5033790" y="928810"/>
        <a:ext cx="2797270" cy="410696"/>
      </dsp:txXfrm>
    </dsp:sp>
    <dsp:sp modelId="{B33E749A-F4F5-408C-B3BD-BEC16E0C473F}">
      <dsp:nvSpPr>
        <dsp:cNvPr id="0" name=""/>
        <dsp:cNvSpPr/>
      </dsp:nvSpPr>
      <dsp:spPr>
        <a:xfrm>
          <a:off x="5001172" y="1367810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Small Party. </a:t>
          </a:r>
          <a:endParaRPr lang="en-US" sz="1700" kern="1200"/>
        </a:p>
      </dsp:txBody>
      <dsp:txXfrm>
        <a:off x="5023390" y="1390028"/>
        <a:ext cx="2797270" cy="410696"/>
      </dsp:txXfrm>
    </dsp:sp>
    <dsp:sp modelId="{E3988FEC-6A76-413F-8517-8CEC5D90EF44}">
      <dsp:nvSpPr>
        <dsp:cNvPr id="0" name=""/>
        <dsp:cNvSpPr/>
      </dsp:nvSpPr>
      <dsp:spPr>
        <a:xfrm>
          <a:off x="5001172" y="1812352"/>
          <a:ext cx="2841706" cy="4551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Age group: N/A.</a:t>
          </a:r>
          <a:endParaRPr lang="en-US" sz="1700" kern="1200"/>
        </a:p>
      </dsp:txBody>
      <dsp:txXfrm>
        <a:off x="5023390" y="1834570"/>
        <a:ext cx="2797270" cy="4106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D8151-D18E-4DAA-9723-E9F3FD50824C}">
      <dsp:nvSpPr>
        <dsp:cNvPr id="0" name=""/>
        <dsp:cNvSpPr/>
      </dsp:nvSpPr>
      <dsp:spPr>
        <a:xfrm>
          <a:off x="833167" y="902"/>
          <a:ext cx="1351266" cy="1351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1300" kern="1200" smtClean="0"/>
            <a:t>ঘরের খাবার একদম অন্য রকম</a:t>
          </a:r>
          <a:r>
            <a:rPr lang="hi-IN" sz="1300" kern="1200" smtClean="0"/>
            <a:t>। </a:t>
          </a:r>
          <a:endParaRPr lang="en-US" sz="1300" kern="1200"/>
        </a:p>
      </dsp:txBody>
      <dsp:txXfrm>
        <a:off x="1031055" y="198790"/>
        <a:ext cx="955490" cy="955490"/>
      </dsp:txXfrm>
    </dsp:sp>
    <dsp:sp modelId="{C73C2CB9-EF07-4E02-B561-01BAE6681EDA}">
      <dsp:nvSpPr>
        <dsp:cNvPr id="0" name=""/>
        <dsp:cNvSpPr/>
      </dsp:nvSpPr>
      <dsp:spPr>
        <a:xfrm rot="10800000">
          <a:off x="1272329" y="1526651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65BEF8-3AD9-4A8A-9FB5-9D453FEDAFD3}">
      <dsp:nvSpPr>
        <dsp:cNvPr id="0" name=""/>
        <dsp:cNvSpPr/>
      </dsp:nvSpPr>
      <dsp:spPr>
        <a:xfrm>
          <a:off x="1058153" y="205009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There is nothing like homemade food </a:t>
          </a:r>
          <a:endParaRPr lang="en-US" sz="700" kern="1200"/>
        </a:p>
      </dsp:txBody>
      <dsp:txXfrm>
        <a:off x="1190144" y="2182089"/>
        <a:ext cx="637312" cy="637312"/>
      </dsp:txXfrm>
    </dsp:sp>
    <dsp:sp modelId="{F7D0534D-5D51-49CB-B618-EC665E5D8ACE}">
      <dsp:nvSpPr>
        <dsp:cNvPr id="0" name=""/>
        <dsp:cNvSpPr/>
      </dsp:nvSpPr>
      <dsp:spPr>
        <a:xfrm rot="10800000">
          <a:off x="1272329" y="3238368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9C07A0-1684-44B7-A19C-F2ED148F7AA8}">
      <dsp:nvSpPr>
        <dsp:cNvPr id="0" name=""/>
        <dsp:cNvSpPr/>
      </dsp:nvSpPr>
      <dsp:spPr>
        <a:xfrm>
          <a:off x="1058153" y="3874307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Makes my life easier </a:t>
          </a:r>
          <a:endParaRPr lang="en-US" sz="700" kern="1200"/>
        </a:p>
      </dsp:txBody>
      <dsp:txXfrm>
        <a:off x="1190144" y="4006298"/>
        <a:ext cx="637312" cy="637312"/>
      </dsp:txXfrm>
    </dsp:sp>
    <dsp:sp modelId="{3D90E000-6055-4661-901F-96AB4001832F}">
      <dsp:nvSpPr>
        <dsp:cNvPr id="0" name=""/>
        <dsp:cNvSpPr/>
      </dsp:nvSpPr>
      <dsp:spPr>
        <a:xfrm rot="5400000">
          <a:off x="2296248" y="4140003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D78DA-BE69-43FD-A976-14B5A9B63C06}">
      <dsp:nvSpPr>
        <dsp:cNvPr id="0" name=""/>
        <dsp:cNvSpPr/>
      </dsp:nvSpPr>
      <dsp:spPr>
        <a:xfrm>
          <a:off x="3085053" y="3874307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Always has something new </a:t>
          </a:r>
          <a:endParaRPr lang="en-US" sz="700" kern="1200"/>
        </a:p>
      </dsp:txBody>
      <dsp:txXfrm>
        <a:off x="3217044" y="4006298"/>
        <a:ext cx="637312" cy="637312"/>
      </dsp:txXfrm>
    </dsp:sp>
    <dsp:sp modelId="{BA87498E-CFFC-4D59-B769-378BAAEA6B71}">
      <dsp:nvSpPr>
        <dsp:cNvPr id="0" name=""/>
        <dsp:cNvSpPr/>
      </dsp:nvSpPr>
      <dsp:spPr>
        <a:xfrm>
          <a:off x="3299228" y="3217430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C17A4-EF8C-4C04-A2D3-6BCE9B5946F1}">
      <dsp:nvSpPr>
        <dsp:cNvPr id="0" name=""/>
        <dsp:cNvSpPr/>
      </dsp:nvSpPr>
      <dsp:spPr>
        <a:xfrm>
          <a:off x="3085053" y="205009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We provide the fastest, easiest to order great homemade food </a:t>
          </a:r>
          <a:endParaRPr lang="en-US" sz="700" kern="1200"/>
        </a:p>
      </dsp:txBody>
      <dsp:txXfrm>
        <a:off x="3217044" y="2182089"/>
        <a:ext cx="637312" cy="637312"/>
      </dsp:txXfrm>
    </dsp:sp>
    <dsp:sp modelId="{46E0CF3A-50DB-43D3-9426-5B5F53CF0708}">
      <dsp:nvSpPr>
        <dsp:cNvPr id="0" name=""/>
        <dsp:cNvSpPr/>
      </dsp:nvSpPr>
      <dsp:spPr>
        <a:xfrm>
          <a:off x="3299228" y="1393220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ACCC3-6EE2-47F3-B7F9-DADE9BC08B98}">
      <dsp:nvSpPr>
        <dsp:cNvPr id="0" name=""/>
        <dsp:cNvSpPr/>
      </dsp:nvSpPr>
      <dsp:spPr>
        <a:xfrm>
          <a:off x="3085053" y="22588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Hygiene Issue is Homemade  </a:t>
          </a:r>
          <a:endParaRPr lang="en-US" sz="700" kern="1200"/>
        </a:p>
      </dsp:txBody>
      <dsp:txXfrm>
        <a:off x="3217044" y="357879"/>
        <a:ext cx="637312" cy="637312"/>
      </dsp:txXfrm>
    </dsp:sp>
    <dsp:sp modelId="{B8A17205-17C2-4620-B4DC-BFA72E15EBD7}">
      <dsp:nvSpPr>
        <dsp:cNvPr id="0" name=""/>
        <dsp:cNvSpPr/>
      </dsp:nvSpPr>
      <dsp:spPr>
        <a:xfrm rot="5400000">
          <a:off x="4323147" y="491584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AF95A-CE7F-42BD-BE68-B5AF57AEF8CF}">
      <dsp:nvSpPr>
        <dsp:cNvPr id="0" name=""/>
        <dsp:cNvSpPr/>
      </dsp:nvSpPr>
      <dsp:spPr>
        <a:xfrm>
          <a:off x="5111952" y="22588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Happiness is Homemade </a:t>
          </a:r>
          <a:endParaRPr lang="en-US" sz="700" kern="1200"/>
        </a:p>
      </dsp:txBody>
      <dsp:txXfrm>
        <a:off x="5243943" y="357879"/>
        <a:ext cx="637312" cy="637312"/>
      </dsp:txXfrm>
    </dsp:sp>
    <dsp:sp modelId="{54C284C9-875F-4741-A83E-05B17AE152D1}">
      <dsp:nvSpPr>
        <dsp:cNvPr id="0" name=""/>
        <dsp:cNvSpPr/>
      </dsp:nvSpPr>
      <dsp:spPr>
        <a:xfrm rot="10800000">
          <a:off x="5326128" y="1414158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CE4D2-1F88-4C98-984E-2F67415AF251}">
      <dsp:nvSpPr>
        <dsp:cNvPr id="0" name=""/>
        <dsp:cNvSpPr/>
      </dsp:nvSpPr>
      <dsp:spPr>
        <a:xfrm>
          <a:off x="5111952" y="205009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Happiness will be delivered to your door steps </a:t>
          </a:r>
          <a:endParaRPr lang="en-US" sz="700" kern="1200"/>
        </a:p>
      </dsp:txBody>
      <dsp:txXfrm>
        <a:off x="5243943" y="2182089"/>
        <a:ext cx="637312" cy="637312"/>
      </dsp:txXfrm>
    </dsp:sp>
    <dsp:sp modelId="{B2036DC7-6CF6-448E-A7EA-DCD84CCFE959}">
      <dsp:nvSpPr>
        <dsp:cNvPr id="0" name=""/>
        <dsp:cNvSpPr/>
      </dsp:nvSpPr>
      <dsp:spPr>
        <a:xfrm rot="10800000">
          <a:off x="5326128" y="3238368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B039C-3E2D-4F0C-B619-D8F93C04A768}">
      <dsp:nvSpPr>
        <dsp:cNvPr id="0" name=""/>
        <dsp:cNvSpPr/>
      </dsp:nvSpPr>
      <dsp:spPr>
        <a:xfrm>
          <a:off x="5111952" y="3874307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Unique Sale Proportion </a:t>
          </a:r>
          <a:endParaRPr lang="en-US" sz="700" kern="1200"/>
        </a:p>
      </dsp:txBody>
      <dsp:txXfrm>
        <a:off x="5243943" y="4006298"/>
        <a:ext cx="637312" cy="637312"/>
      </dsp:txXfrm>
    </dsp:sp>
    <dsp:sp modelId="{D80EBBC4-B567-4789-8257-3A1FCE0A639F}">
      <dsp:nvSpPr>
        <dsp:cNvPr id="0" name=""/>
        <dsp:cNvSpPr/>
      </dsp:nvSpPr>
      <dsp:spPr>
        <a:xfrm rot="5400000">
          <a:off x="6350047" y="4140003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3BDC7-8230-421F-8196-7306BA17CA6E}">
      <dsp:nvSpPr>
        <dsp:cNvPr id="0" name=""/>
        <dsp:cNvSpPr/>
      </dsp:nvSpPr>
      <dsp:spPr>
        <a:xfrm>
          <a:off x="7138852" y="3874307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Healthy food helps maintain a youthful appearance</a:t>
          </a:r>
          <a:endParaRPr lang="en-US" sz="700" kern="1200"/>
        </a:p>
      </dsp:txBody>
      <dsp:txXfrm>
        <a:off x="7270843" y="4006298"/>
        <a:ext cx="637312" cy="637312"/>
      </dsp:txXfrm>
    </dsp:sp>
    <dsp:sp modelId="{9F48CFE8-605A-4447-940B-70EBB924C4E7}">
      <dsp:nvSpPr>
        <dsp:cNvPr id="0" name=""/>
        <dsp:cNvSpPr/>
      </dsp:nvSpPr>
      <dsp:spPr>
        <a:xfrm>
          <a:off x="7353027" y="3217430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0D8DC-E3C7-45A3-9320-E08DCE0054FC}">
      <dsp:nvSpPr>
        <dsp:cNvPr id="0" name=""/>
        <dsp:cNvSpPr/>
      </dsp:nvSpPr>
      <dsp:spPr>
        <a:xfrm>
          <a:off x="7138852" y="205009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Healthy eating contributes to maintaining and promoting health</a:t>
          </a:r>
          <a:endParaRPr lang="en-US" sz="700" kern="1200"/>
        </a:p>
      </dsp:txBody>
      <dsp:txXfrm>
        <a:off x="7270843" y="2182089"/>
        <a:ext cx="637312" cy="637312"/>
      </dsp:txXfrm>
    </dsp:sp>
    <dsp:sp modelId="{106C112E-E3DD-4B8A-AE67-89103F7FA2F4}">
      <dsp:nvSpPr>
        <dsp:cNvPr id="0" name=""/>
        <dsp:cNvSpPr/>
      </dsp:nvSpPr>
      <dsp:spPr>
        <a:xfrm>
          <a:off x="7353027" y="1393220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C6D3AC-65B4-4A7E-97C0-F3BE5AF14FC8}">
      <dsp:nvSpPr>
        <dsp:cNvPr id="0" name=""/>
        <dsp:cNvSpPr/>
      </dsp:nvSpPr>
      <dsp:spPr>
        <a:xfrm>
          <a:off x="7138852" y="225888"/>
          <a:ext cx="901294" cy="9012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Healthy food is crucial in planning the future health of offspring</a:t>
          </a:r>
          <a:endParaRPr lang="en-US" sz="700" kern="1200"/>
        </a:p>
      </dsp:txBody>
      <dsp:txXfrm>
        <a:off x="7270843" y="357879"/>
        <a:ext cx="637312" cy="637312"/>
      </dsp:txXfrm>
    </dsp:sp>
    <dsp:sp modelId="{4297C3A8-D2ED-487C-80BB-8718D4920E55}">
      <dsp:nvSpPr>
        <dsp:cNvPr id="0" name=""/>
        <dsp:cNvSpPr/>
      </dsp:nvSpPr>
      <dsp:spPr>
        <a:xfrm rot="5400000">
          <a:off x="8264453" y="491584"/>
          <a:ext cx="472943" cy="369902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D87A0-412A-45D9-9F70-F73FE8F2CC5D}">
      <dsp:nvSpPr>
        <dsp:cNvPr id="0" name=""/>
        <dsp:cNvSpPr/>
      </dsp:nvSpPr>
      <dsp:spPr>
        <a:xfrm>
          <a:off x="8940765" y="902"/>
          <a:ext cx="1351266" cy="1351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Healthy food can be both tasty and readily available</a:t>
          </a:r>
          <a:endParaRPr lang="en-US" sz="1300" kern="1200"/>
        </a:p>
      </dsp:txBody>
      <dsp:txXfrm>
        <a:off x="9138653" y="198790"/>
        <a:ext cx="955490" cy="9554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12C91A-0788-4E7A-800B-757A892E62C3}">
      <dsp:nvSpPr>
        <dsp:cNvPr id="0" name=""/>
        <dsp:cNvSpPr/>
      </dsp:nvSpPr>
      <dsp:spPr>
        <a:xfrm>
          <a:off x="4304976" y="65604"/>
          <a:ext cx="3107985" cy="310456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/>
        </a:p>
      </dsp:txBody>
      <dsp:txXfrm>
        <a:off x="4719374" y="608903"/>
        <a:ext cx="2279189" cy="1397054"/>
      </dsp:txXfrm>
    </dsp:sp>
    <dsp:sp modelId="{96596901-ED63-481D-9E8A-38D99FD3B96A}">
      <dsp:nvSpPr>
        <dsp:cNvPr id="0" name=""/>
        <dsp:cNvSpPr/>
      </dsp:nvSpPr>
      <dsp:spPr>
        <a:xfrm>
          <a:off x="5426441" y="2006385"/>
          <a:ext cx="3107985" cy="31079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6376966" y="2809281"/>
        <a:ext cx="1864791" cy="1709391"/>
      </dsp:txXfrm>
    </dsp:sp>
    <dsp:sp modelId="{16F1F66B-7E91-4F1B-83D4-C1968BA63A56}">
      <dsp:nvSpPr>
        <dsp:cNvPr id="0" name=""/>
        <dsp:cNvSpPr/>
      </dsp:nvSpPr>
      <dsp:spPr>
        <a:xfrm>
          <a:off x="3183511" y="2006385"/>
          <a:ext cx="3107985" cy="31079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476180" y="2809281"/>
        <a:ext cx="1864791" cy="17093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2D772-30E1-4316-B702-B2834D820F01}">
      <dsp:nvSpPr>
        <dsp:cNvPr id="0" name=""/>
        <dsp:cNvSpPr/>
      </dsp:nvSpPr>
      <dsp:spPr>
        <a:xfrm>
          <a:off x="3066397" y="0"/>
          <a:ext cx="3811134" cy="381113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47E7C-655C-4FFC-A3FB-80C1DBBB6D5E}">
      <dsp:nvSpPr>
        <dsp:cNvPr id="0" name=""/>
        <dsp:cNvSpPr/>
      </dsp:nvSpPr>
      <dsp:spPr>
        <a:xfrm>
          <a:off x="4971964" y="383160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Awareness</a:t>
          </a:r>
          <a:endParaRPr lang="en-US" sz="1800" kern="1200"/>
        </a:p>
      </dsp:txBody>
      <dsp:txXfrm>
        <a:off x="4993984" y="405180"/>
        <a:ext cx="2433197" cy="407043"/>
      </dsp:txXfrm>
    </dsp:sp>
    <dsp:sp modelId="{EC022027-7CA5-49E6-A058-55F0343816A3}">
      <dsp:nvSpPr>
        <dsp:cNvPr id="0" name=""/>
        <dsp:cNvSpPr/>
      </dsp:nvSpPr>
      <dsp:spPr>
        <a:xfrm>
          <a:off x="4971964" y="890629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Knowledge</a:t>
          </a:r>
          <a:endParaRPr lang="en-US" sz="1800" kern="1200"/>
        </a:p>
      </dsp:txBody>
      <dsp:txXfrm>
        <a:off x="4993984" y="912649"/>
        <a:ext cx="2433197" cy="407043"/>
      </dsp:txXfrm>
    </dsp:sp>
    <dsp:sp modelId="{579E768F-2E29-4534-9BC1-679B182F672B}">
      <dsp:nvSpPr>
        <dsp:cNvPr id="0" name=""/>
        <dsp:cNvSpPr/>
      </dsp:nvSpPr>
      <dsp:spPr>
        <a:xfrm>
          <a:off x="4971964" y="1398098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Liking</a:t>
          </a:r>
          <a:endParaRPr lang="en-US" sz="1800" kern="1200"/>
        </a:p>
      </dsp:txBody>
      <dsp:txXfrm>
        <a:off x="4993984" y="1420118"/>
        <a:ext cx="2433197" cy="407043"/>
      </dsp:txXfrm>
    </dsp:sp>
    <dsp:sp modelId="{87E9C17D-1739-4198-B718-962A79DFB466}">
      <dsp:nvSpPr>
        <dsp:cNvPr id="0" name=""/>
        <dsp:cNvSpPr/>
      </dsp:nvSpPr>
      <dsp:spPr>
        <a:xfrm>
          <a:off x="4971964" y="1905566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Preference</a:t>
          </a:r>
          <a:endParaRPr lang="en-US" sz="1800" kern="1200"/>
        </a:p>
      </dsp:txBody>
      <dsp:txXfrm>
        <a:off x="4993984" y="1927586"/>
        <a:ext cx="2433197" cy="407043"/>
      </dsp:txXfrm>
    </dsp:sp>
    <dsp:sp modelId="{2E15CCAA-489D-4FF2-9F67-39CD494166CF}">
      <dsp:nvSpPr>
        <dsp:cNvPr id="0" name=""/>
        <dsp:cNvSpPr/>
      </dsp:nvSpPr>
      <dsp:spPr>
        <a:xfrm>
          <a:off x="4971964" y="2413035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Trial</a:t>
          </a:r>
          <a:endParaRPr lang="en-US" sz="1800" kern="1200"/>
        </a:p>
      </dsp:txBody>
      <dsp:txXfrm>
        <a:off x="4993984" y="2435055"/>
        <a:ext cx="2433197" cy="407043"/>
      </dsp:txXfrm>
    </dsp:sp>
    <dsp:sp modelId="{DA970B0A-1FE6-4A01-A462-AA4768D04B01}">
      <dsp:nvSpPr>
        <dsp:cNvPr id="0" name=""/>
        <dsp:cNvSpPr/>
      </dsp:nvSpPr>
      <dsp:spPr>
        <a:xfrm>
          <a:off x="4971964" y="2920504"/>
          <a:ext cx="2477237" cy="451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/>
            <a:t>Regular Use </a:t>
          </a:r>
          <a:endParaRPr lang="en-US" sz="1800" kern="1200"/>
        </a:p>
      </dsp:txBody>
      <dsp:txXfrm>
        <a:off x="4993984" y="2942524"/>
        <a:ext cx="2433197" cy="40704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7B8C7-A1FD-4ABD-9547-42524B170816}">
      <dsp:nvSpPr>
        <dsp:cNvPr id="0" name=""/>
        <dsp:cNvSpPr/>
      </dsp:nvSpPr>
      <dsp:spPr>
        <a:xfrm>
          <a:off x="1809056" y="0"/>
          <a:ext cx="6336377" cy="396023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7063E3-E3C2-4B2C-8CDF-17141051F9D4}">
      <dsp:nvSpPr>
        <dsp:cNvPr id="0" name=""/>
        <dsp:cNvSpPr/>
      </dsp:nvSpPr>
      <dsp:spPr>
        <a:xfrm>
          <a:off x="2613776" y="2733354"/>
          <a:ext cx="164745" cy="1647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49440-D98C-4715-81F5-9F0D3559860A}">
      <dsp:nvSpPr>
        <dsp:cNvPr id="0" name=""/>
        <dsp:cNvSpPr/>
      </dsp:nvSpPr>
      <dsp:spPr>
        <a:xfrm>
          <a:off x="2696149" y="2815727"/>
          <a:ext cx="1476375" cy="1144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295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smtClean="0"/>
            <a:t>Number of fan &amp; followers increased </a:t>
          </a:r>
          <a:endParaRPr lang="en-US" sz="1600" kern="1200"/>
        </a:p>
      </dsp:txBody>
      <dsp:txXfrm>
        <a:off x="2696149" y="2815727"/>
        <a:ext cx="1476375" cy="1144508"/>
      </dsp:txXfrm>
    </dsp:sp>
    <dsp:sp modelId="{B8E370AA-9944-4096-A88F-19C8A9A8ECA7}">
      <dsp:nvSpPr>
        <dsp:cNvPr id="0" name=""/>
        <dsp:cNvSpPr/>
      </dsp:nvSpPr>
      <dsp:spPr>
        <a:xfrm>
          <a:off x="4067975" y="1656962"/>
          <a:ext cx="297809" cy="2978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88CAC-36A9-46A5-96EE-94837C587698}">
      <dsp:nvSpPr>
        <dsp:cNvPr id="0" name=""/>
        <dsp:cNvSpPr/>
      </dsp:nvSpPr>
      <dsp:spPr>
        <a:xfrm>
          <a:off x="4216880" y="1805867"/>
          <a:ext cx="1520730" cy="2154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803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smtClean="0"/>
            <a:t>Section members Engagement by Section members and audience reach in communication strategies </a:t>
          </a:r>
          <a:endParaRPr lang="en-US" sz="1600" kern="1200"/>
        </a:p>
      </dsp:txBody>
      <dsp:txXfrm>
        <a:off x="4216880" y="1805867"/>
        <a:ext cx="1520730" cy="2154368"/>
      </dsp:txXfrm>
    </dsp:sp>
    <dsp:sp modelId="{FF491A69-9839-48B9-985D-057E779A100B}">
      <dsp:nvSpPr>
        <dsp:cNvPr id="0" name=""/>
        <dsp:cNvSpPr/>
      </dsp:nvSpPr>
      <dsp:spPr>
        <a:xfrm>
          <a:off x="5816815" y="1001939"/>
          <a:ext cx="411864" cy="4118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865805-7406-4548-9229-0DDB0AFEC95A}">
      <dsp:nvSpPr>
        <dsp:cNvPr id="0" name=""/>
        <dsp:cNvSpPr/>
      </dsp:nvSpPr>
      <dsp:spPr>
        <a:xfrm>
          <a:off x="6022747" y="1207871"/>
          <a:ext cx="1520730" cy="2752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238" tIns="0" rIns="0" bIns="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smtClean="0"/>
            <a:t>Social Media analytics should be utilized to evaluate progress </a:t>
          </a:r>
          <a:endParaRPr lang="en-US" sz="1600" kern="1200"/>
        </a:p>
      </dsp:txBody>
      <dsp:txXfrm>
        <a:off x="6022747" y="1207871"/>
        <a:ext cx="1520730" cy="2752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8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0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7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7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9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9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7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1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3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6017-B8A8-4968-BF21-D48B757724D2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3D392-B13C-4A15-B60B-68517330A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1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7.xml"/><Relationship Id="rId1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49921455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24905276"/>
              </p:ext>
            </p:extLst>
          </p:nvPr>
        </p:nvGraphicFramePr>
        <p:xfrm>
          <a:off x="1524000" y="3602038"/>
          <a:ext cx="9144000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47018" y="6012873"/>
            <a:ext cx="1551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 by </a:t>
            </a:r>
          </a:p>
          <a:p>
            <a:r>
              <a:rPr lang="en-US" dirty="0" smtClean="0"/>
              <a:t>MetaConnect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786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VIDEO </a:t>
            </a:r>
            <a:r>
              <a:rPr lang="en-GB" b="1" dirty="0" smtClean="0"/>
              <a:t>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5804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Video: Emotion + Mother + Food + Came from Other city + Tried Every Means of Food Avenue + Lastly </a:t>
            </a:r>
            <a:r>
              <a:rPr lang="en-GB" dirty="0" err="1"/>
              <a:t>CookAnts</a:t>
            </a:r>
            <a:endParaRPr lang="en-US" dirty="0"/>
          </a:p>
          <a:p>
            <a:r>
              <a:rPr lang="en-GB" dirty="0"/>
              <a:t>Wife Job vacation+</a:t>
            </a:r>
            <a:endParaRPr lang="en-US" dirty="0"/>
          </a:p>
          <a:p>
            <a:r>
              <a:rPr lang="en-GB" dirty="0"/>
              <a:t>Google Search Homemade food in Dhaka </a:t>
            </a:r>
            <a:endParaRPr lang="en-US" dirty="0"/>
          </a:p>
          <a:p>
            <a:r>
              <a:rPr lang="en-GB" dirty="0"/>
              <a:t>Cartoon Character + Childhood Memory + mom chased kids to feed her babies</a:t>
            </a:r>
            <a:endParaRPr lang="en-US" dirty="0"/>
          </a:p>
          <a:p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koto</a:t>
            </a:r>
            <a:r>
              <a:rPr lang="en-US" dirty="0"/>
              <a:t> din </a:t>
            </a:r>
            <a:r>
              <a:rPr lang="en-US" dirty="0" err="1"/>
              <a:t>erokom</a:t>
            </a:r>
            <a:r>
              <a:rPr lang="en-US" dirty="0"/>
              <a:t> pet </a:t>
            </a:r>
            <a:r>
              <a:rPr lang="en-US" dirty="0" err="1"/>
              <a:t>chepe</a:t>
            </a:r>
            <a:r>
              <a:rPr lang="en-US" dirty="0"/>
              <a:t> toilet a </a:t>
            </a:r>
            <a:r>
              <a:rPr lang="en-US" dirty="0" err="1"/>
              <a:t>jaben</a:t>
            </a:r>
            <a:r>
              <a:rPr lang="en-US" dirty="0"/>
              <a:t> ...</a:t>
            </a:r>
            <a:r>
              <a:rPr lang="en-US" dirty="0" err="1"/>
              <a:t>coockants</a:t>
            </a:r>
            <a:r>
              <a:rPr lang="en-US" dirty="0"/>
              <a:t> order </a:t>
            </a:r>
            <a:r>
              <a:rPr lang="en-US" dirty="0" err="1" smtClean="0"/>
              <a:t>korun</a:t>
            </a:r>
            <a:endParaRPr lang="en-US" dirty="0" smtClean="0"/>
          </a:p>
          <a:p>
            <a:r>
              <a:rPr lang="en-US" dirty="0" smtClean="0"/>
              <a:t>4. 2 </a:t>
            </a:r>
            <a:r>
              <a:rPr lang="en-US" dirty="0" err="1" smtClean="0"/>
              <a:t>bondhu</a:t>
            </a:r>
            <a:r>
              <a:rPr lang="en-US" dirty="0" smtClean="0"/>
              <a:t> bus a office a </a:t>
            </a:r>
            <a:r>
              <a:rPr lang="en-US" dirty="0" err="1" smtClean="0"/>
              <a:t>jacche</a:t>
            </a:r>
            <a:r>
              <a:rPr lang="en-US" dirty="0" smtClean="0"/>
              <a:t>. 1st person: </a:t>
            </a:r>
            <a:r>
              <a:rPr lang="en-US" dirty="0" err="1" smtClean="0"/>
              <a:t>khabar</a:t>
            </a:r>
            <a:r>
              <a:rPr lang="en-US" dirty="0" smtClean="0"/>
              <a:t> koi?2nd </a:t>
            </a:r>
            <a:r>
              <a:rPr lang="en-US" dirty="0" err="1" smtClean="0"/>
              <a:t>person:Pocket</a:t>
            </a:r>
            <a:r>
              <a:rPr lang="en-US" dirty="0" smtClean="0"/>
              <a:t> a.1st </a:t>
            </a:r>
            <a:r>
              <a:rPr lang="en-US" dirty="0" err="1" smtClean="0"/>
              <a:t>prson</a:t>
            </a:r>
            <a:r>
              <a:rPr lang="en-US" dirty="0" smtClean="0"/>
              <a:t>: </a:t>
            </a:r>
            <a:r>
              <a:rPr lang="en-US" dirty="0" err="1" smtClean="0"/>
              <a:t>kih</a:t>
            </a:r>
            <a:r>
              <a:rPr lang="en-US" dirty="0" smtClean="0"/>
              <a:t>!!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issh</a:t>
            </a:r>
            <a:r>
              <a:rPr lang="en-US" dirty="0" smtClean="0"/>
              <a:t> </a:t>
            </a:r>
            <a:r>
              <a:rPr lang="en-US" dirty="0" err="1" smtClean="0"/>
              <a:t>jodi</a:t>
            </a:r>
            <a:r>
              <a:rPr lang="en-US" dirty="0" smtClean="0"/>
              <a:t> </a:t>
            </a:r>
            <a:r>
              <a:rPr lang="en-US" dirty="0" err="1" smtClean="0"/>
              <a:t>ektu</a:t>
            </a:r>
            <a:r>
              <a:rPr lang="en-US" dirty="0" smtClean="0"/>
              <a:t> </a:t>
            </a:r>
            <a:r>
              <a:rPr lang="en-US" dirty="0" err="1" smtClean="0"/>
              <a:t>ammur</a:t>
            </a:r>
            <a:r>
              <a:rPr lang="en-US" dirty="0" smtClean="0"/>
              <a:t> </a:t>
            </a:r>
            <a:r>
              <a:rPr lang="en-US" dirty="0" err="1" smtClean="0"/>
              <a:t>haater</a:t>
            </a:r>
            <a:r>
              <a:rPr lang="en-US" dirty="0" smtClean="0"/>
              <a:t> </a:t>
            </a:r>
            <a:r>
              <a:rPr lang="en-US" dirty="0" err="1" smtClean="0"/>
              <a:t>ranna</a:t>
            </a:r>
            <a:r>
              <a:rPr lang="en-US" dirty="0" smtClean="0"/>
              <a:t> </a:t>
            </a:r>
            <a:r>
              <a:rPr lang="en-US" dirty="0" err="1" smtClean="0"/>
              <a:t>khete</a:t>
            </a:r>
            <a:r>
              <a:rPr lang="en-US" dirty="0" smtClean="0"/>
              <a:t> </a:t>
            </a:r>
            <a:r>
              <a:rPr lang="en-US" dirty="0" err="1" smtClean="0"/>
              <a:t>partam</a:t>
            </a:r>
            <a:r>
              <a:rPr lang="en-US" dirty="0" smtClean="0"/>
              <a:t>. </a:t>
            </a:r>
            <a:r>
              <a:rPr lang="en-US" dirty="0" err="1" smtClean="0"/>
              <a:t>pash</a:t>
            </a:r>
            <a:r>
              <a:rPr lang="en-US" dirty="0" smtClean="0"/>
              <a:t> </a:t>
            </a:r>
            <a:r>
              <a:rPr lang="en-US" dirty="0" err="1" smtClean="0"/>
              <a:t>theke</a:t>
            </a:r>
            <a:r>
              <a:rPr lang="en-US" dirty="0" smtClean="0"/>
              <a:t> </a:t>
            </a:r>
            <a:r>
              <a:rPr lang="en-US" dirty="0" err="1" smtClean="0"/>
              <a:t>ekta</a:t>
            </a:r>
            <a:r>
              <a:rPr lang="en-US" dirty="0" smtClean="0"/>
              <a:t> </a:t>
            </a:r>
            <a:r>
              <a:rPr lang="en-US" dirty="0" err="1" smtClean="0"/>
              <a:t>frnd</a:t>
            </a:r>
            <a:r>
              <a:rPr lang="en-US" dirty="0" smtClean="0"/>
              <a:t> </a:t>
            </a:r>
            <a:r>
              <a:rPr lang="en-US" dirty="0" err="1" smtClean="0"/>
              <a:t>pithe</a:t>
            </a:r>
            <a:r>
              <a:rPr lang="en-US" dirty="0" smtClean="0"/>
              <a:t> </a:t>
            </a:r>
            <a:r>
              <a:rPr lang="en-US" dirty="0" err="1" smtClean="0"/>
              <a:t>haat</a:t>
            </a:r>
            <a:r>
              <a:rPr lang="en-US" dirty="0" smtClean="0"/>
              <a:t> </a:t>
            </a:r>
            <a:r>
              <a:rPr lang="en-US" dirty="0" err="1" smtClean="0"/>
              <a:t>rekhe</a:t>
            </a:r>
            <a:r>
              <a:rPr lang="en-US" dirty="0" smtClean="0"/>
              <a:t> </a:t>
            </a:r>
            <a:r>
              <a:rPr lang="en-US" dirty="0" err="1" smtClean="0"/>
              <a:t>bolbe</a:t>
            </a:r>
            <a:r>
              <a:rPr lang="en-US" dirty="0" smtClean="0"/>
              <a:t> </a:t>
            </a:r>
            <a:r>
              <a:rPr lang="en-US" dirty="0" err="1" smtClean="0"/>
              <a:t>chol</a:t>
            </a:r>
            <a:r>
              <a:rPr lang="en-US" dirty="0" smtClean="0"/>
              <a:t> </a:t>
            </a:r>
            <a:r>
              <a:rPr lang="en-US" dirty="0" err="1" smtClean="0"/>
              <a:t>ajke</a:t>
            </a:r>
            <a:r>
              <a:rPr lang="en-US" dirty="0" smtClean="0"/>
              <a:t> </a:t>
            </a:r>
            <a:r>
              <a:rPr lang="en-US" dirty="0" err="1" smtClean="0"/>
              <a:t>ami</a:t>
            </a:r>
            <a:r>
              <a:rPr lang="en-US" dirty="0" smtClean="0"/>
              <a:t> toke </a:t>
            </a:r>
            <a:r>
              <a:rPr lang="en-US" dirty="0" err="1" smtClean="0"/>
              <a:t>ami</a:t>
            </a:r>
            <a:r>
              <a:rPr lang="en-US" dirty="0" smtClean="0"/>
              <a:t> toke </a:t>
            </a:r>
            <a:r>
              <a:rPr lang="en-US" dirty="0" err="1" smtClean="0"/>
              <a:t>khawai</a:t>
            </a:r>
            <a:r>
              <a:rPr lang="en-US" dirty="0" smtClean="0"/>
              <a:t>. </a:t>
            </a:r>
            <a:r>
              <a:rPr lang="en-US" dirty="0" err="1" smtClean="0"/>
              <a:t>kheye</a:t>
            </a:r>
            <a:r>
              <a:rPr lang="en-US" dirty="0" smtClean="0"/>
              <a:t> </a:t>
            </a:r>
            <a:r>
              <a:rPr lang="en-US" dirty="0" err="1" smtClean="0"/>
              <a:t>bolbe</a:t>
            </a:r>
            <a:r>
              <a:rPr lang="en-US" dirty="0" smtClean="0"/>
              <a:t> wow! </a:t>
            </a:r>
            <a:endParaRPr lang="en-US" dirty="0"/>
          </a:p>
          <a:p>
            <a:r>
              <a:rPr lang="en-US" dirty="0" smtClean="0"/>
              <a:t>11. fake news, yellow journalism, reporter trying to create </a:t>
            </a:r>
            <a:r>
              <a:rPr lang="en-US" dirty="0" err="1" smtClean="0"/>
              <a:t>neagative</a:t>
            </a:r>
            <a:r>
              <a:rPr lang="en-US" dirty="0" smtClean="0"/>
              <a:t> image, after </a:t>
            </a:r>
            <a:r>
              <a:rPr lang="en-US" dirty="0" err="1" smtClean="0"/>
              <a:t>investingation</a:t>
            </a:r>
            <a:r>
              <a:rPr lang="en-US" dirty="0" smtClean="0"/>
              <a:t> he/she turned into a loyal </a:t>
            </a:r>
            <a:r>
              <a:rPr lang="en-US" dirty="0" err="1" smtClean="0"/>
              <a:t>coustomer</a:t>
            </a:r>
            <a:r>
              <a:rPr lang="en-US" dirty="0" smtClean="0"/>
              <a:t> &amp; eating at </a:t>
            </a:r>
            <a:r>
              <a:rPr lang="en-US" dirty="0" err="1" smtClean="0"/>
              <a:t>cookants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53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6574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44000" y="5998620"/>
            <a:ext cx="1454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Prepared by </a:t>
            </a:r>
          </a:p>
          <a:p>
            <a:r>
              <a:rPr lang="en-US" dirty="0"/>
              <a:t>MetaConnect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38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865811"/>
              </p:ext>
            </p:extLst>
          </p:nvPr>
        </p:nvGraphicFramePr>
        <p:xfrm>
          <a:off x="838200" y="2337019"/>
          <a:ext cx="10515600" cy="3506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48229" y="1690688"/>
            <a:ext cx="9666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goals to be achieved by this campaign are as follows: 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89278" y="6066284"/>
            <a:ext cx="664522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95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924780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06151" y="6154996"/>
            <a:ext cx="664522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60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Audience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764495"/>
              </p:ext>
            </p:extLst>
          </p:nvPr>
        </p:nvGraphicFramePr>
        <p:xfrm>
          <a:off x="1776845" y="1621414"/>
          <a:ext cx="7893628" cy="5236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24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Messages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805596"/>
              </p:ext>
            </p:extLst>
          </p:nvPr>
        </p:nvGraphicFramePr>
        <p:xfrm>
          <a:off x="429492" y="1524000"/>
          <a:ext cx="11125200" cy="500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Selling Proposition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364141"/>
              </p:ext>
            </p:extLst>
          </p:nvPr>
        </p:nvGraphicFramePr>
        <p:xfrm>
          <a:off x="130627" y="1453054"/>
          <a:ext cx="11717938" cy="517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File:&lt;strong&gt;Gold&lt;/strong&gt; &lt;strong&gt;Cup&lt;/strong&gt; icon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73073" y="3798176"/>
            <a:ext cx="443237" cy="3879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17253" y="1825625"/>
            <a:ext cx="438950" cy="3840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56203" y="1840374"/>
            <a:ext cx="148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Winning Zone</a:t>
            </a:r>
            <a:endParaRPr lang="en-US" dirty="0"/>
          </a:p>
        </p:txBody>
      </p:sp>
      <p:pic>
        <p:nvPicPr>
          <p:cNvPr id="8" name="Picture 7" descr="Right or &lt;strong&gt;wrong&lt;/strong&gt; 5 by Arnoud999 - red X mark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80" y="4873773"/>
            <a:ext cx="320665" cy="3206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78218" y="2463879"/>
            <a:ext cx="317019" cy="3231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056203" y="2463879"/>
            <a:ext cx="1378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Danger Zone</a:t>
            </a:r>
            <a:endParaRPr lang="en-US" dirty="0"/>
          </a:p>
        </p:txBody>
      </p:sp>
      <p:pic>
        <p:nvPicPr>
          <p:cNvPr id="11" name="Picture 10" descr="&lt;strong&gt;Question&lt;/strong&gt; &lt;strong&gt;marks&lt;/strong&gt; cutie &lt;strong&gt;mark&lt;/strong&gt; by The-Smiling-Pony on DeviantArt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46" y="4215201"/>
            <a:ext cx="325299" cy="3222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686525" y="3041168"/>
            <a:ext cx="323116" cy="32311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995237" y="3041168"/>
            <a:ext cx="1853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Opportunity Zone</a:t>
            </a:r>
            <a:endParaRPr lang="en-US" dirty="0"/>
          </a:p>
        </p:txBody>
      </p:sp>
      <p:pic>
        <p:nvPicPr>
          <p:cNvPr id="14" name="Picture 13" descr="Chocolate &lt;strong&gt;Swirl&lt;/strong&gt; by spremi on DeviantAr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799" y="3798176"/>
            <a:ext cx="352541" cy="3636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702604" y="3572241"/>
            <a:ext cx="353599" cy="35969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073742" y="3562604"/>
            <a:ext cx="1409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one cares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28452" y="2129684"/>
            <a:ext cx="2322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What </a:t>
            </a:r>
            <a:r>
              <a:rPr lang="en-US" b="1" dirty="0" err="1"/>
              <a:t>Cookants</a:t>
            </a:r>
            <a:r>
              <a:rPr lang="en-US" b="1" dirty="0"/>
              <a:t> offers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828452" y="2431301"/>
            <a:ext cx="23222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Homemade, Affordable, Hygienic food at Customers doorstep.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557831" y="3798176"/>
            <a:ext cx="1597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What Customers Want.</a:t>
            </a:r>
          </a:p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435078" y="4809164"/>
            <a:ext cx="2058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Hassle free Hygienic </a:t>
            </a:r>
          </a:p>
          <a:p>
            <a:pPr algn="ctr"/>
            <a:r>
              <a:rPr lang="en-US" dirty="0" smtClean="0"/>
              <a:t>Food.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150738" y="3923480"/>
            <a:ext cx="1398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What Competitors doing.</a:t>
            </a:r>
          </a:p>
          <a:p>
            <a:pPr algn="ctr"/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516126" y="5006455"/>
            <a:ext cx="1782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N/A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9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Communication Effects </a:t>
            </a:r>
            <a:r>
              <a:rPr lang="en-GB" dirty="0" smtClean="0"/>
              <a:t>Pyramid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257767"/>
              </p:ext>
            </p:extLst>
          </p:nvPr>
        </p:nvGraphicFramePr>
        <p:xfrm>
          <a:off x="838200" y="2365829"/>
          <a:ext cx="10515600" cy="3811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1690688"/>
            <a:ext cx="10366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Applying the AIDA-Awareness, Interest, Desire &amp; Action method. </a:t>
            </a:r>
          </a:p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96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measures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279905"/>
              </p:ext>
            </p:extLst>
          </p:nvPr>
        </p:nvGraphicFramePr>
        <p:xfrm>
          <a:off x="1267689" y="2189018"/>
          <a:ext cx="9954491" cy="396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36072" y="1468582"/>
            <a:ext cx="10217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is imperative that all marketing actions be evaluated to determine effectiveness. This</a:t>
            </a:r>
            <a:r>
              <a:rPr lang="en-US" dirty="0"/>
              <a:t> </a:t>
            </a:r>
            <a:r>
              <a:rPr lang="en-GB" dirty="0"/>
              <a:t>Campaign will be evaluated in the following metrics: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965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IDEAS AND CREATIVE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dirty="0"/>
              <a:t>Celebrity Endorsement </a:t>
            </a:r>
            <a:endParaRPr lang="en-US" dirty="0"/>
          </a:p>
          <a:p>
            <a:r>
              <a:rPr lang="en-GB" dirty="0"/>
              <a:t>User of the Month </a:t>
            </a:r>
            <a:endParaRPr lang="en-US" dirty="0"/>
          </a:p>
          <a:p>
            <a:r>
              <a:rPr lang="en-GB" dirty="0"/>
              <a:t>Chef of The month </a:t>
            </a:r>
            <a:endParaRPr lang="en-US" dirty="0"/>
          </a:p>
          <a:p>
            <a:r>
              <a:rPr lang="en-GB" dirty="0"/>
              <a:t>Students Away from Home </a:t>
            </a:r>
            <a:endParaRPr lang="en-US" dirty="0"/>
          </a:p>
          <a:p>
            <a:r>
              <a:rPr lang="en-GB" dirty="0"/>
              <a:t>Weekly Diet Plans</a:t>
            </a:r>
            <a:endParaRPr lang="en-US" dirty="0"/>
          </a:p>
          <a:p>
            <a:r>
              <a:rPr lang="en-GB" dirty="0"/>
              <a:t>Food Adulteration: Fear </a:t>
            </a:r>
            <a:endParaRPr lang="en-US" dirty="0"/>
          </a:p>
          <a:p>
            <a:r>
              <a:rPr lang="en-GB" dirty="0"/>
              <a:t>Credit Points whenever they order a food, can be redeemed in the form of discounts on future orders </a:t>
            </a:r>
            <a:endParaRPr lang="en-US" dirty="0"/>
          </a:p>
          <a:p>
            <a:r>
              <a:rPr lang="en-GB" dirty="0"/>
              <a:t>Diet Chart </a:t>
            </a:r>
            <a:endParaRPr lang="en-GB" dirty="0" smtClean="0"/>
          </a:p>
          <a:p>
            <a:r>
              <a:rPr lang="en-US" dirty="0" smtClean="0"/>
              <a:t>1. process video, Image template</a:t>
            </a:r>
          </a:p>
          <a:p>
            <a:r>
              <a:rPr lang="en-US" dirty="0" smtClean="0"/>
              <a:t>2. blog.</a:t>
            </a:r>
          </a:p>
          <a:p>
            <a:r>
              <a:rPr lang="en-US" dirty="0" smtClean="0"/>
              <a:t>3. mom serving the food on office desk.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shasthokor</a:t>
            </a:r>
            <a:r>
              <a:rPr lang="en-US" dirty="0" smtClean="0"/>
              <a:t> </a:t>
            </a:r>
            <a:r>
              <a:rPr lang="en-US" dirty="0" err="1" smtClean="0"/>
              <a:t>khabar</a:t>
            </a:r>
            <a:r>
              <a:rPr lang="en-US" dirty="0" smtClean="0"/>
              <a:t> </a:t>
            </a:r>
            <a:r>
              <a:rPr lang="en-US" dirty="0" err="1" smtClean="0"/>
              <a:t>ekhon</a:t>
            </a:r>
            <a:r>
              <a:rPr lang="en-US" dirty="0" smtClean="0"/>
              <a:t> </a:t>
            </a:r>
            <a:r>
              <a:rPr lang="en-US" dirty="0" err="1" smtClean="0"/>
              <a:t>anguler</a:t>
            </a:r>
            <a:r>
              <a:rPr lang="en-US" dirty="0" smtClean="0"/>
              <a:t> </a:t>
            </a:r>
            <a:r>
              <a:rPr lang="en-US" dirty="0" err="1" smtClean="0"/>
              <a:t>choway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 pasha </a:t>
            </a:r>
            <a:r>
              <a:rPr lang="en-US" dirty="0" err="1" smtClean="0"/>
              <a:t>pashi</a:t>
            </a:r>
            <a:r>
              <a:rPr lang="en-US" dirty="0" smtClean="0"/>
              <a:t> </a:t>
            </a:r>
            <a:r>
              <a:rPr lang="en-US" dirty="0" err="1" smtClean="0"/>
              <a:t>duita</a:t>
            </a:r>
            <a:r>
              <a:rPr lang="en-US" dirty="0" smtClean="0"/>
              <a:t> </a:t>
            </a:r>
            <a:r>
              <a:rPr lang="en-US" dirty="0" err="1" smtClean="0"/>
              <a:t>chobi</a:t>
            </a:r>
            <a:r>
              <a:rPr lang="en-US" dirty="0" smtClean="0"/>
              <a:t>. </a:t>
            </a:r>
            <a:r>
              <a:rPr lang="en-US" dirty="0" err="1" smtClean="0"/>
              <a:t>ekta</a:t>
            </a:r>
            <a:r>
              <a:rPr lang="en-US" dirty="0" smtClean="0"/>
              <a:t> </a:t>
            </a:r>
            <a:r>
              <a:rPr lang="en-US" dirty="0" err="1" smtClean="0"/>
              <a:t>oshasthokor</a:t>
            </a:r>
            <a:r>
              <a:rPr lang="en-US" dirty="0" smtClean="0"/>
              <a:t> </a:t>
            </a:r>
            <a:r>
              <a:rPr lang="en-US" dirty="0" err="1" smtClean="0"/>
              <a:t>vabe</a:t>
            </a:r>
            <a:r>
              <a:rPr lang="en-US" dirty="0" smtClean="0"/>
              <a:t> </a:t>
            </a:r>
            <a:r>
              <a:rPr lang="en-US" dirty="0" err="1" smtClean="0"/>
              <a:t>ranna</a:t>
            </a:r>
            <a:r>
              <a:rPr lang="en-US" dirty="0" smtClean="0"/>
              <a:t> kora </a:t>
            </a:r>
            <a:r>
              <a:rPr lang="en-US" dirty="0" err="1" smtClean="0"/>
              <a:t>hocche</a:t>
            </a:r>
            <a:r>
              <a:rPr lang="en-US" dirty="0" smtClean="0"/>
              <a:t> </a:t>
            </a:r>
            <a:r>
              <a:rPr lang="en-US" dirty="0" err="1" smtClean="0"/>
              <a:t>arekta</a:t>
            </a:r>
            <a:r>
              <a:rPr lang="en-US" dirty="0" smtClean="0"/>
              <a:t> home cooking. caption: </a:t>
            </a:r>
            <a:r>
              <a:rPr lang="en-US" dirty="0" err="1" smtClean="0"/>
              <a:t>Choise</a:t>
            </a:r>
            <a:r>
              <a:rPr lang="en-US" dirty="0" smtClean="0"/>
              <a:t> is yours</a:t>
            </a:r>
          </a:p>
          <a:p>
            <a:r>
              <a:rPr lang="en-US" dirty="0" smtClean="0"/>
              <a:t>7. sharing </a:t>
            </a:r>
            <a:r>
              <a:rPr lang="en-US" dirty="0" err="1" smtClean="0"/>
              <a:t>cookant</a:t>
            </a:r>
            <a:r>
              <a:rPr lang="en-US" dirty="0" smtClean="0"/>
              <a:t> chef tips / thoughts.8. homemade </a:t>
            </a:r>
            <a:r>
              <a:rPr lang="en-US" dirty="0" err="1" smtClean="0"/>
              <a:t>receipe</a:t>
            </a:r>
            <a:r>
              <a:rPr lang="en-US" dirty="0" smtClean="0"/>
              <a:t> sharing.</a:t>
            </a:r>
          </a:p>
          <a:p>
            <a:r>
              <a:rPr lang="en-US" dirty="0" smtClean="0"/>
              <a:t>10. wife, job vacation, frustrated husband, food </a:t>
            </a:r>
            <a:r>
              <a:rPr lang="en-US" dirty="0" err="1" smtClean="0"/>
              <a:t>thoghts</a:t>
            </a:r>
            <a:r>
              <a:rPr lang="en-US" dirty="0" smtClean="0"/>
              <a:t>, </a:t>
            </a:r>
            <a:r>
              <a:rPr lang="en-US" dirty="0" err="1" smtClean="0"/>
              <a:t>coockants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12. </a:t>
            </a:r>
            <a:r>
              <a:rPr lang="en-US" dirty="0" err="1" smtClean="0"/>
              <a:t>valo</a:t>
            </a:r>
            <a:r>
              <a:rPr lang="en-US" dirty="0" smtClean="0"/>
              <a:t> </a:t>
            </a:r>
            <a:r>
              <a:rPr lang="en-US" dirty="0" err="1" smtClean="0"/>
              <a:t>khabar</a:t>
            </a:r>
            <a:r>
              <a:rPr lang="en-US" dirty="0" smtClean="0"/>
              <a:t> khan, </a:t>
            </a:r>
            <a:r>
              <a:rPr lang="en-US" dirty="0" err="1" smtClean="0"/>
              <a:t>valo</a:t>
            </a:r>
            <a:r>
              <a:rPr lang="en-US" dirty="0" smtClean="0"/>
              <a:t> </a:t>
            </a:r>
            <a:r>
              <a:rPr lang="en-US" dirty="0" err="1" smtClean="0"/>
              <a:t>chinta</a:t>
            </a:r>
            <a:r>
              <a:rPr lang="en-US" dirty="0" smtClean="0"/>
              <a:t> </a:t>
            </a:r>
            <a:r>
              <a:rPr lang="en-US" dirty="0" err="1" smtClean="0"/>
              <a:t>koren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13. food </a:t>
            </a:r>
            <a:r>
              <a:rPr lang="en-US" dirty="0" err="1" smtClean="0"/>
              <a:t>vejal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14. behavioral change campaign:</a:t>
            </a:r>
          </a:p>
          <a:p>
            <a:r>
              <a:rPr lang="en-US" dirty="0" smtClean="0"/>
              <a:t> 15. NRB.</a:t>
            </a:r>
          </a:p>
          <a:p>
            <a:r>
              <a:rPr lang="en-US" dirty="0" smtClean="0"/>
              <a:t>16. Made by mom.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727" y="6040582"/>
            <a:ext cx="668734" cy="56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322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644</Words>
  <Application>Microsoft Office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Goals</vt:lpstr>
      <vt:lpstr>Objectives</vt:lpstr>
      <vt:lpstr>Target Audience</vt:lpstr>
      <vt:lpstr>Key Messages</vt:lpstr>
      <vt:lpstr>Unique Selling Proposition</vt:lpstr>
      <vt:lpstr>Communication Effects Pyramid</vt:lpstr>
      <vt:lpstr>Evaluation measures </vt:lpstr>
      <vt:lpstr>IDEAS AND CREATIVE RECOMMENDATIONS</vt:lpstr>
      <vt:lpstr>VIDEO IDEAS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Cookants</dc:title>
  <dc:creator>MetaConnect</dc:creator>
  <cp:lastModifiedBy>MetaConnect</cp:lastModifiedBy>
  <cp:revision>33</cp:revision>
  <dcterms:created xsi:type="dcterms:W3CDTF">2017-12-27T10:33:07Z</dcterms:created>
  <dcterms:modified xsi:type="dcterms:W3CDTF">2017-12-28T06:02:16Z</dcterms:modified>
</cp:coreProperties>
</file>